
<file path=[Content_Types].xml><?xml version="1.0" encoding="utf-8"?>
<Types xmlns="http://schemas.openxmlformats.org/package/2006/content-types">
  <Default Extension="jpg" ContentType="image/jpeg"/>
  <Default Extension="m4a" ContentType="audio/mp4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40.xml" ContentType="application/vnd.openxmlformats-officedocument.presentationml.tags+xml"/>
  <Override PartName="/ppt/notesSlides/notesSlide66.xml" ContentType="application/vnd.openxmlformats-officedocument.presentationml.notesSlide+xml"/>
  <Override PartName="/ppt/tags/tag41.xml" ContentType="application/vnd.openxmlformats-officedocument.presentationml.tags+xml"/>
  <Override PartName="/ppt/notesSlides/notesSlide67.xml" ContentType="application/vnd.openxmlformats-officedocument.presentationml.notesSlide+xml"/>
  <Override PartName="/ppt/tags/tag42.xml" ContentType="application/vnd.openxmlformats-officedocument.presentationml.tags+xml"/>
  <Override PartName="/ppt/notesSlides/notesSlide68.xml" ContentType="application/vnd.openxmlformats-officedocument.presentationml.notesSlide+xml"/>
  <Override PartName="/ppt/tags/tag43.xml" ContentType="application/vnd.openxmlformats-officedocument.presentationml.tags+xml"/>
  <Override PartName="/ppt/notesSlides/notesSlide69.xml" ContentType="application/vnd.openxmlformats-officedocument.presentationml.notesSlide+xml"/>
  <Override PartName="/ppt/tags/tag44.xml" ContentType="application/vnd.openxmlformats-officedocument.presentationml.tags+xml"/>
  <Override PartName="/ppt/notesSlides/notesSlide70.xml" ContentType="application/vnd.openxmlformats-officedocument.presentationml.notesSlide+xml"/>
  <Override PartName="/ppt/tags/tag45.xml" ContentType="application/vnd.openxmlformats-officedocument.presentationml.tags+xml"/>
  <Override PartName="/ppt/notesSlides/notesSlide71.xml" ContentType="application/vnd.openxmlformats-officedocument.presentationml.notesSlide+xml"/>
  <Override PartName="/ppt/tags/tag46.xml" ContentType="application/vnd.openxmlformats-officedocument.presentationml.tags+xml"/>
  <Override PartName="/ppt/notesSlides/notesSlide72.xml" ContentType="application/vnd.openxmlformats-officedocument.presentationml.notesSlide+xml"/>
  <Override PartName="/ppt/tags/tag47.xml" ContentType="application/vnd.openxmlformats-officedocument.presentationml.tags+xml"/>
  <Override PartName="/ppt/notesSlides/notesSlide73.xml" ContentType="application/vnd.openxmlformats-officedocument.presentationml.notesSlide+xml"/>
  <Override PartName="/ppt/tags/tag48.xml" ContentType="application/vnd.openxmlformats-officedocument.presentationml.tags+xml"/>
  <Override PartName="/ppt/notesSlides/notesSlide74.xml" ContentType="application/vnd.openxmlformats-officedocument.presentationml.notesSlide+xml"/>
  <Override PartName="/ppt/tags/tag49.xml" ContentType="application/vnd.openxmlformats-officedocument.presentationml.tags+xml"/>
  <Override PartName="/ppt/notesSlides/notesSlide75.xml" ContentType="application/vnd.openxmlformats-officedocument.presentationml.notesSlide+xml"/>
  <Override PartName="/ppt/tags/tag50.xml" ContentType="application/vnd.openxmlformats-officedocument.presentationml.tags+xml"/>
  <Override PartName="/ppt/notesSlides/notesSlide76.xml" ContentType="application/vnd.openxmlformats-officedocument.presentationml.notesSlide+xml"/>
  <Override PartName="/ppt/tags/tag51.xml" ContentType="application/vnd.openxmlformats-officedocument.presentationml.tags+xml"/>
  <Override PartName="/ppt/notesSlides/notesSlide77.xml" ContentType="application/vnd.openxmlformats-officedocument.presentationml.notesSlide+xml"/>
  <Override PartName="/ppt/tags/tag52.xml" ContentType="application/vnd.openxmlformats-officedocument.presentationml.tags+xml"/>
  <Override PartName="/ppt/notesSlides/notesSlide78.xml" ContentType="application/vnd.openxmlformats-officedocument.presentationml.notesSlide+xml"/>
  <Override PartName="/ppt/tags/tag53.xml" ContentType="application/vnd.openxmlformats-officedocument.presentationml.tags+xml"/>
  <Override PartName="/ppt/notesSlides/notesSlide79.xml" ContentType="application/vnd.openxmlformats-officedocument.presentationml.notesSlide+xml"/>
  <Override PartName="/ppt/tags/tag54.xml" ContentType="application/vnd.openxmlformats-officedocument.presentationml.tags+xml"/>
  <Override PartName="/ppt/notesSlides/notesSlide80.xml" ContentType="application/vnd.openxmlformats-officedocument.presentationml.notesSlide+xml"/>
  <Override PartName="/ppt/tags/tag55.xml" ContentType="application/vnd.openxmlformats-officedocument.presentationml.tags+xml"/>
  <Override PartName="/ppt/notesSlides/notesSlide81.xml" ContentType="application/vnd.openxmlformats-officedocument.presentationml.notesSlide+xml"/>
  <Override PartName="/ppt/tags/tag56.xml" ContentType="application/vnd.openxmlformats-officedocument.presentationml.tags+xml"/>
  <Override PartName="/ppt/notesSlides/notesSlide82.xml" ContentType="application/vnd.openxmlformats-officedocument.presentationml.notesSlide+xml"/>
  <Override PartName="/ppt/tags/tag57.xml" ContentType="application/vnd.openxmlformats-officedocument.presentationml.tags+xml"/>
  <Override PartName="/ppt/notesSlides/notesSlide83.xml" ContentType="application/vnd.openxmlformats-officedocument.presentationml.notesSlide+xml"/>
  <Override PartName="/ppt/tags/tag58.xml" ContentType="application/vnd.openxmlformats-officedocument.presentationml.tags+xml"/>
  <Override PartName="/ppt/notesSlides/notesSlide84.xml" ContentType="application/vnd.openxmlformats-officedocument.presentationml.notesSlide+xml"/>
  <Override PartName="/ppt/tags/tag59.xml" ContentType="application/vnd.openxmlformats-officedocument.presentationml.tags+xml"/>
  <Override PartName="/ppt/notesSlides/notesSlide85.xml" ContentType="application/vnd.openxmlformats-officedocument.presentationml.notesSlide+xml"/>
  <Override PartName="/ppt/tags/tag60.xml" ContentType="application/vnd.openxmlformats-officedocument.presentationml.tags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412" r:id="rId14"/>
    <p:sldId id="268" r:id="rId15"/>
    <p:sldId id="269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5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270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271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272" r:id="rId79"/>
    <p:sldId id="413" r:id="rId80"/>
    <p:sldId id="414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27" r:id="rId94"/>
    <p:sldId id="428" r:id="rId95"/>
    <p:sldId id="429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273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274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314" r:id="rId150"/>
    <p:sldId id="439" r:id="rId151"/>
    <p:sldId id="440" r:id="rId152"/>
    <p:sldId id="275" r:id="rId15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전체" id="{E8BD07B3-5CB6-4F18-A14B-8C38A41950B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412"/>
            <p14:sldId id="268"/>
          </p14:sldIdLst>
        </p14:section>
        <p14:section name="정소영" id="{D0903B13-D9A3-4575-A768-C087D78BB017}">
          <p14:sldIdLst>
            <p14:sldId id="269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5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김다혜" id="{EBE1398E-2333-4F07-B4D4-0E6899E1AFD1}">
          <p14:sldIdLst>
            <p14:sldId id="270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김민기" id="{42879DA9-9B5B-4D6B-BFA1-AB5969ABC963}">
          <p14:sldIdLst>
            <p14:sldId id="271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김하연" id="{B5D5764C-293D-4829-B717-E72E519B5815}">
          <p14:sldIdLst>
            <p14:sldId id="27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</p14:sldIdLst>
        </p14:section>
        <p14:section name="김소원" id="{E8770F5E-A690-4D3C-B5A0-C09BB3193456}">
          <p14:sldIdLst>
            <p14:sldId id="273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</p14:sldIdLst>
        </p14:section>
        <p14:section name="방태현" id="{BD2B5517-FE80-4135-A13C-EADD507A8CEE}">
          <p14:sldIdLst>
            <p14:sldId id="274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</p14:sldIdLst>
        </p14:section>
        <p14:section name="마무리" id="{317AFCB2-E002-497F-AB59-EF4C57FEA179}">
          <p14:sldIdLst>
            <p14:sldId id="314"/>
            <p14:sldId id="439"/>
            <p14:sldId id="44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51" autoAdjust="0"/>
  </p:normalViewPr>
  <p:slideViewPr>
    <p:cSldViewPr>
      <p:cViewPr varScale="1">
        <p:scale>
          <a:sx n="55" d="100"/>
          <a:sy n="55" d="100"/>
        </p:scale>
        <p:origin x="586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AF6CB-7BFA-4FDE-84E8-41A448BA372E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CBD87-9B41-46FE-A2B6-EB511AA755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77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흐름은 다음과 같으며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메인에서</a:t>
            </a:r>
            <a:r>
              <a:rPr lang="ko-KR" altLang="en-US" dirty="0"/>
              <a:t> 회원가입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/</a:t>
            </a:r>
            <a:r>
              <a:rPr lang="ko-KR" altLang="en-US" dirty="0"/>
              <a:t>비밀번호찾기</a:t>
            </a:r>
            <a:r>
              <a:rPr lang="en-US" altLang="ko-KR" dirty="0"/>
              <a:t>, </a:t>
            </a:r>
            <a:r>
              <a:rPr lang="ko-KR" altLang="en-US" dirty="0" err="1"/>
              <a:t>로그인을</a:t>
            </a:r>
            <a:r>
              <a:rPr lang="ko-KR" altLang="en-US" dirty="0"/>
              <a:t> 하고</a:t>
            </a:r>
            <a:endParaRPr lang="en-US" altLang="ko-KR" dirty="0"/>
          </a:p>
          <a:p>
            <a:r>
              <a:rPr lang="ko-KR" altLang="en-US" dirty="0"/>
              <a:t>로그인 후 </a:t>
            </a:r>
            <a:r>
              <a:rPr lang="ko-KR" altLang="en-US" dirty="0" err="1"/>
              <a:t>마이페이지에서</a:t>
            </a:r>
            <a:r>
              <a:rPr lang="ko-KR" altLang="en-US" dirty="0"/>
              <a:t> </a:t>
            </a:r>
            <a:r>
              <a:rPr lang="ko-KR" altLang="en-US" dirty="0" err="1"/>
              <a:t>계정관리와</a:t>
            </a:r>
            <a:r>
              <a:rPr lang="ko-KR" altLang="en-US" dirty="0"/>
              <a:t> </a:t>
            </a:r>
            <a:r>
              <a:rPr lang="ko-KR" altLang="en-US" dirty="0" err="1"/>
              <a:t>쪽지함</a:t>
            </a:r>
            <a:r>
              <a:rPr lang="en-US" altLang="ko-KR" dirty="0"/>
              <a:t>, </a:t>
            </a:r>
            <a:r>
              <a:rPr lang="ko-KR" altLang="en-US" dirty="0" err="1"/>
              <a:t>마이챌린지</a:t>
            </a:r>
            <a:r>
              <a:rPr lang="ko-KR" altLang="en-US" dirty="0"/>
              <a:t> 페이지로 이동하는</a:t>
            </a:r>
            <a:r>
              <a:rPr lang="ko-KR" altLang="en-US" baseline="0" dirty="0"/>
              <a:t> 것으로 구성되어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74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테이블</a:t>
            </a:r>
            <a:endParaRPr lang="en-US" altLang="ko-KR" dirty="0"/>
          </a:p>
          <a:p>
            <a:r>
              <a:rPr lang="ko-KR" altLang="en-US" dirty="0"/>
              <a:t>유저 아이디</a:t>
            </a:r>
            <a:r>
              <a:rPr lang="en-US" altLang="ko-KR" dirty="0"/>
              <a:t>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비밀번호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  <a:r>
              <a:rPr lang="en-US" altLang="ko-KR" dirty="0"/>
              <a:t>, </a:t>
            </a:r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닉네임</a:t>
            </a:r>
            <a:r>
              <a:rPr lang="en-US" altLang="ko-KR" dirty="0"/>
              <a:t>, </a:t>
            </a:r>
            <a:r>
              <a:rPr lang="ko-KR" altLang="en-US" dirty="0"/>
              <a:t>관심사</a:t>
            </a:r>
            <a:r>
              <a:rPr lang="en-US" altLang="ko-KR" dirty="0"/>
              <a:t>, </a:t>
            </a:r>
            <a:r>
              <a:rPr lang="ko-KR" altLang="en-US" dirty="0" err="1"/>
              <a:t>가입일자</a:t>
            </a:r>
            <a:r>
              <a:rPr lang="en-US" altLang="ko-KR" dirty="0"/>
              <a:t>, </a:t>
            </a:r>
            <a:r>
              <a:rPr lang="ko-KR" altLang="en-US" dirty="0" err="1"/>
              <a:t>회원상태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210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271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유효성검사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25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폼</a:t>
            </a:r>
            <a:r>
              <a:rPr lang="ko-KR" altLang="en-US" baseline="0" dirty="0"/>
              <a:t> 제출시 </a:t>
            </a:r>
            <a:r>
              <a:rPr lang="ko-KR" altLang="en-US" baseline="0" dirty="0" err="1"/>
              <a:t>유효성검사</a:t>
            </a:r>
            <a:r>
              <a:rPr lang="ko-KR" altLang="en-US" baseline="0" dirty="0"/>
              <a:t> 함수 실행하여 </a:t>
            </a:r>
            <a:r>
              <a:rPr lang="en-US" altLang="ko-KR" baseline="0" dirty="0"/>
              <a:t>true</a:t>
            </a:r>
            <a:r>
              <a:rPr lang="ko-KR" altLang="en-US" baseline="0" dirty="0"/>
              <a:t>가 반환될 경우 </a:t>
            </a:r>
            <a:r>
              <a:rPr lang="ko-KR" altLang="en-US" baseline="0" dirty="0" err="1"/>
              <a:t>서블릿</a:t>
            </a:r>
            <a:r>
              <a:rPr lang="ko-KR" altLang="en-US" baseline="0" dirty="0"/>
              <a:t> 넘어가도록 함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중복확인</a:t>
            </a:r>
            <a:r>
              <a:rPr lang="ko-KR" altLang="en-US" baseline="0" dirty="0"/>
              <a:t> 버튼에 중복확인함수 삽입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86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 양식 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en-US" altLang="ko-KR" dirty="0"/>
              <a:t>focus </a:t>
            </a:r>
            <a:r>
              <a:rPr lang="ko-KR" altLang="en-US" dirty="0"/>
              <a:t>잃으면 빨간 글자로 </a:t>
            </a:r>
            <a:r>
              <a:rPr lang="ko-KR" altLang="en-US" dirty="0" err="1"/>
              <a:t>유효성검사</a:t>
            </a:r>
            <a:r>
              <a:rPr lang="ko-KR" altLang="en-US" dirty="0"/>
              <a:t> 내용 뜨도록</a:t>
            </a:r>
            <a:r>
              <a:rPr lang="en-US" altLang="ko-KR" baseline="0" dirty="0"/>
              <a:t> blur </a:t>
            </a:r>
            <a:r>
              <a:rPr lang="ko-KR" altLang="en-US" baseline="0" dirty="0"/>
              <a:t>사용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474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회원가입버튼 </a:t>
            </a:r>
            <a:r>
              <a:rPr lang="ko-KR" altLang="en-US" dirty="0" err="1"/>
              <a:t>클릭시</a:t>
            </a:r>
            <a:r>
              <a:rPr lang="ko-KR" altLang="en-US" dirty="0"/>
              <a:t> 팝업으로 </a:t>
            </a:r>
            <a:r>
              <a:rPr lang="ko-KR" altLang="en-US" dirty="0" err="1"/>
              <a:t>재검증</a:t>
            </a:r>
            <a:r>
              <a:rPr lang="en-US" altLang="ko-KR" dirty="0"/>
              <a:t>. True</a:t>
            </a:r>
            <a:r>
              <a:rPr lang="ko-KR" altLang="en-US" dirty="0"/>
              <a:t>일 경우 제출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59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읽기전용 속성</a:t>
            </a:r>
            <a:r>
              <a:rPr lang="ko-KR" altLang="en-US" baseline="0" dirty="0"/>
              <a:t> 삭제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29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비밀번호 값 받아와서 일치하는 </a:t>
            </a:r>
            <a:r>
              <a:rPr lang="ko-KR" altLang="en-US" dirty="0" err="1"/>
              <a:t>멤버객체</a:t>
            </a:r>
            <a:r>
              <a:rPr lang="ko-KR" altLang="en-US" dirty="0"/>
              <a:t> </a:t>
            </a:r>
            <a:r>
              <a:rPr lang="ko-KR" altLang="en-US" dirty="0" err="1"/>
              <a:t>끌어옴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74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관심사를 카테고리와 연동하지 못해 아쉬움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64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수정되지 </a:t>
            </a:r>
            <a:r>
              <a:rPr lang="ko-KR" altLang="en-US" dirty="0" err="1"/>
              <a:t>않아야할</a:t>
            </a:r>
            <a:r>
              <a:rPr lang="ko-KR" altLang="en-US" dirty="0"/>
              <a:t> 값들은</a:t>
            </a:r>
            <a:r>
              <a:rPr lang="ko-KR" altLang="en-US" baseline="0" dirty="0"/>
              <a:t> 객체 정보를 각각 </a:t>
            </a:r>
            <a:r>
              <a:rPr lang="en-US" altLang="ko-KR" baseline="0" dirty="0"/>
              <a:t>value</a:t>
            </a:r>
            <a:r>
              <a:rPr lang="ko-KR" altLang="en-US" baseline="0" dirty="0"/>
              <a:t>로 담아주고 </a:t>
            </a:r>
            <a:r>
              <a:rPr lang="en-US" altLang="ko-KR" baseline="0" dirty="0" err="1"/>
              <a:t>readonly</a:t>
            </a:r>
            <a:r>
              <a:rPr lang="en-US" altLang="ko-KR" baseline="0" dirty="0"/>
              <a:t> </a:t>
            </a:r>
            <a:r>
              <a:rPr lang="ko-KR" altLang="en-US" baseline="0" dirty="0"/>
              <a:t>속성 부여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37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Ui</a:t>
            </a:r>
            <a:r>
              <a:rPr lang="ko-KR" altLang="en-US" dirty="0" err="1"/>
              <a:t>설계시와</a:t>
            </a:r>
            <a:r>
              <a:rPr lang="ko-KR" altLang="en-US" dirty="0"/>
              <a:t> 실제 구현한 화면을 비교해보겠습니다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설계 이후에 유저 속성으로 이름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/>
              <a:t>연락처를 추가하였습니다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362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세션 </a:t>
            </a:r>
            <a:r>
              <a:rPr lang="en-US" altLang="ko-KR" dirty="0"/>
              <a:t>remove </a:t>
            </a:r>
            <a:r>
              <a:rPr lang="ko-KR" altLang="en-US" dirty="0"/>
              <a:t>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메인페이지로 이동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63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 사용</a:t>
            </a:r>
            <a:endParaRPr lang="en-US" altLang="ko-KR" dirty="0"/>
          </a:p>
          <a:p>
            <a:r>
              <a:rPr lang="ko-KR" altLang="en-US" dirty="0"/>
              <a:t>로그인유저값 없을 시 </a:t>
            </a:r>
            <a:r>
              <a:rPr lang="ko-KR" altLang="en-US" dirty="0" err="1"/>
              <a:t>로그인버튼</a:t>
            </a:r>
            <a:r>
              <a:rPr lang="ko-KR" altLang="en-US" dirty="0"/>
              <a:t> 보여주고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로그인</a:t>
            </a:r>
            <a:r>
              <a:rPr lang="ko-KR" altLang="en-US" baseline="0" dirty="0"/>
              <a:t> 후에는 </a:t>
            </a:r>
            <a:r>
              <a:rPr lang="ko-KR" altLang="en-US" baseline="0" dirty="0" err="1"/>
              <a:t>마이페이지</a:t>
            </a:r>
            <a:r>
              <a:rPr lang="ko-KR" altLang="en-US" baseline="0" dirty="0"/>
              <a:t> 뜨도록 함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392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en-US" altLang="ko-KR" dirty="0"/>
              <a:t>– </a:t>
            </a:r>
            <a:r>
              <a:rPr lang="ko-KR" altLang="en-US" dirty="0"/>
              <a:t>로그인 후 사용할 수 있는 기능과 로그인을 하지 않아도 사용할 수 있는 기능들을 분리시켜주는 기능도 함</a:t>
            </a:r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 err="1"/>
              <a:t>액터가</a:t>
            </a:r>
            <a:r>
              <a:rPr lang="ko-KR" altLang="en-US" dirty="0"/>
              <a:t> 가장 처음에 만나는 화면으로 로그인 후 사용할 수 있는 기능과 로그인 후 사용할 수 없는 기능으로 </a:t>
            </a:r>
            <a:r>
              <a:rPr lang="ko-KR" altLang="en-US" dirty="0" err="1"/>
              <a:t>분리시켜줘야함</a:t>
            </a:r>
            <a:endParaRPr lang="en-US" altLang="ko-KR" dirty="0"/>
          </a:p>
          <a:p>
            <a:r>
              <a:rPr lang="ko-KR" altLang="en-US" dirty="0"/>
              <a:t>관리자가 </a:t>
            </a:r>
            <a:r>
              <a:rPr lang="ko-KR" altLang="en-US" dirty="0" err="1"/>
              <a:t>메인에</a:t>
            </a:r>
            <a:r>
              <a:rPr lang="ko-KR" altLang="en-US" dirty="0"/>
              <a:t> 접근할 경우 관리페이지로 이동 </a:t>
            </a:r>
            <a:r>
              <a:rPr lang="ko-KR" altLang="en-US" dirty="0" err="1"/>
              <a:t>가능해야함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쪽지 </a:t>
            </a:r>
            <a:r>
              <a:rPr lang="en-US" altLang="ko-KR" dirty="0"/>
              <a:t>– </a:t>
            </a:r>
            <a:r>
              <a:rPr lang="ko-KR" altLang="en-US" dirty="0"/>
              <a:t>커뮤니티 회원들간 사용할 수 있는 기능으로 로그인 후 사용 가능</a:t>
            </a:r>
            <a:r>
              <a:rPr lang="en-US" altLang="ko-KR" dirty="0"/>
              <a:t>, </a:t>
            </a:r>
            <a:r>
              <a:rPr lang="ko-KR" altLang="en-US" dirty="0"/>
              <a:t>회원이 아닐 경우 접근제한</a:t>
            </a:r>
            <a:endParaRPr lang="en-US" altLang="ko-KR" dirty="0"/>
          </a:p>
          <a:p>
            <a:r>
              <a:rPr lang="en-US" altLang="ko-KR" dirty="0"/>
              <a:t>      - </a:t>
            </a:r>
            <a:r>
              <a:rPr lang="ko-KR" altLang="en-US" dirty="0"/>
              <a:t>쪽지를 보내고 읽고</a:t>
            </a:r>
            <a:r>
              <a:rPr lang="en-US" altLang="ko-KR" dirty="0"/>
              <a:t>, </a:t>
            </a:r>
            <a:r>
              <a:rPr lang="ko-KR" altLang="en-US" dirty="0"/>
              <a:t>삭제할 수 있어야함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34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 사이트인 만큼 사람들의 이목을 집중시키고 흥미를 유발 </a:t>
            </a:r>
            <a:r>
              <a:rPr lang="ko-KR" altLang="en-US" dirty="0" err="1"/>
              <a:t>시켜야해서</a:t>
            </a:r>
            <a:r>
              <a:rPr lang="ko-KR" altLang="en-US" dirty="0"/>
              <a:t> 사진을 이용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754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 사이트인 만큼 사람들의 이목을 집중시키고 흥미를 유발 </a:t>
            </a:r>
            <a:r>
              <a:rPr lang="ko-KR" altLang="en-US" dirty="0" err="1"/>
              <a:t>시켜야해서</a:t>
            </a:r>
            <a:r>
              <a:rPr lang="ko-KR" altLang="en-US" dirty="0"/>
              <a:t> 사진을 이용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0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 사이트인 만큼 사람들의 이목을 집중시키고 흥미를 유발 </a:t>
            </a:r>
            <a:r>
              <a:rPr lang="ko-KR" altLang="en-US" dirty="0" err="1"/>
              <a:t>시켜야해서</a:t>
            </a:r>
            <a:r>
              <a:rPr lang="ko-KR" altLang="en-US" dirty="0"/>
              <a:t> 사진을 이용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459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 사이트인 만큼 사람들의 이목을 집중시키고 흥미를 유발 </a:t>
            </a:r>
            <a:r>
              <a:rPr lang="ko-KR" altLang="en-US" dirty="0" err="1"/>
              <a:t>시켜야해서</a:t>
            </a:r>
            <a:r>
              <a:rPr lang="ko-KR" altLang="en-US" dirty="0"/>
              <a:t> 사진을 이용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13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커뮤니티 사이트인 만큼 사람들의 이목을 집중시키고 흥미를 유발 </a:t>
            </a:r>
            <a:r>
              <a:rPr lang="ko-KR" altLang="en-US" dirty="0" err="1"/>
              <a:t>시켜야해서</a:t>
            </a:r>
            <a:r>
              <a:rPr lang="ko-KR" altLang="en-US" dirty="0"/>
              <a:t> 사진을 이용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0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원래 계획에 없었지만 추가된 </a:t>
            </a:r>
            <a:r>
              <a:rPr lang="en-US" altLang="ko-KR" dirty="0"/>
              <a:t>UI</a:t>
            </a:r>
            <a:r>
              <a:rPr lang="ko-KR" altLang="en-US" dirty="0"/>
              <a:t>들</a:t>
            </a:r>
            <a:endParaRPr lang="en-US" altLang="ko-KR" dirty="0"/>
          </a:p>
          <a:p>
            <a:r>
              <a:rPr lang="ko-KR" altLang="en-US" dirty="0" err="1"/>
              <a:t>보낸쪽지함</a:t>
            </a:r>
            <a:r>
              <a:rPr lang="en-US" altLang="ko-KR" dirty="0"/>
              <a:t>, </a:t>
            </a:r>
            <a:r>
              <a:rPr lang="ko-KR" altLang="en-US" dirty="0"/>
              <a:t>휴지통</a:t>
            </a:r>
            <a:r>
              <a:rPr lang="en-US" altLang="ko-KR" dirty="0"/>
              <a:t>, </a:t>
            </a:r>
            <a:r>
              <a:rPr lang="ko-KR" altLang="en-US" dirty="0" err="1"/>
              <a:t>내게쓴쪽지함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991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670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아이디찾기와 비밀번호찾기 추가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7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메인을</a:t>
            </a:r>
            <a:r>
              <a:rPr lang="ko-KR" altLang="en-US" dirty="0"/>
              <a:t> 호출하는 </a:t>
            </a:r>
            <a:r>
              <a:rPr lang="ko-KR" altLang="en-US" dirty="0" err="1"/>
              <a:t>서블릿에서</a:t>
            </a:r>
            <a:r>
              <a:rPr lang="ko-KR" altLang="en-US" dirty="0"/>
              <a:t> 메인 화면에 가져올 값을 </a:t>
            </a:r>
            <a:r>
              <a:rPr lang="en-US" altLang="ko-KR" dirty="0" err="1"/>
              <a:t>ArrayList</a:t>
            </a:r>
            <a:r>
              <a:rPr lang="ko-KR" altLang="en-US" dirty="0"/>
              <a:t>와 </a:t>
            </a:r>
            <a:r>
              <a:rPr lang="en-US" altLang="ko-KR" dirty="0"/>
              <a:t>HashMap</a:t>
            </a:r>
            <a:r>
              <a:rPr lang="ko-KR" altLang="en-US" dirty="0"/>
              <a:t>으로 받아와서 </a:t>
            </a:r>
            <a:r>
              <a:rPr lang="ko-KR" altLang="en-US" dirty="0" err="1"/>
              <a:t>메인에</a:t>
            </a:r>
            <a:r>
              <a:rPr lang="ko-KR" altLang="en-US" dirty="0"/>
              <a:t> 값을 </a:t>
            </a:r>
            <a:r>
              <a:rPr lang="ko-KR" altLang="en-US" dirty="0" err="1"/>
              <a:t>뿌려줌</a:t>
            </a:r>
            <a:endParaRPr lang="en-US" altLang="ko-KR" dirty="0"/>
          </a:p>
          <a:p>
            <a:r>
              <a:rPr lang="ko-KR" altLang="en-US" dirty="0"/>
              <a:t>전체 </a:t>
            </a:r>
            <a:r>
              <a:rPr lang="ko-KR" altLang="en-US" dirty="0" err="1"/>
              <a:t>인기게시글의</a:t>
            </a:r>
            <a:r>
              <a:rPr lang="ko-KR" altLang="en-US" dirty="0"/>
              <a:t> 경우 </a:t>
            </a:r>
            <a:r>
              <a:rPr lang="en-US" altLang="ko-KR" dirty="0"/>
              <a:t>Board</a:t>
            </a:r>
            <a:r>
              <a:rPr lang="ko-KR" altLang="en-US" dirty="0"/>
              <a:t>와 </a:t>
            </a:r>
            <a:r>
              <a:rPr lang="en-US" altLang="ko-KR" dirty="0"/>
              <a:t>Board Attachment</a:t>
            </a:r>
            <a:r>
              <a:rPr lang="ko-KR" altLang="en-US" dirty="0"/>
              <a:t>를 동시에 </a:t>
            </a:r>
            <a:r>
              <a:rPr lang="ko-KR" altLang="en-US" dirty="0" err="1"/>
              <a:t>가져와야해서</a:t>
            </a:r>
            <a:r>
              <a:rPr lang="ko-KR" altLang="en-US" dirty="0"/>
              <a:t> 오라클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Board</a:t>
            </a:r>
            <a:r>
              <a:rPr lang="ko-KR" altLang="en-US" dirty="0"/>
              <a:t>와 </a:t>
            </a:r>
            <a:r>
              <a:rPr lang="en-US" altLang="ko-KR" dirty="0"/>
              <a:t>Board Attachment</a:t>
            </a:r>
            <a:r>
              <a:rPr lang="ko-KR" altLang="en-US" dirty="0"/>
              <a:t>로 </a:t>
            </a:r>
            <a:r>
              <a:rPr lang="en-US" altLang="ko-KR" dirty="0"/>
              <a:t>View </a:t>
            </a:r>
            <a:r>
              <a:rPr lang="ko-KR" altLang="en-US" dirty="0"/>
              <a:t>테이블을 만들어서 한번에 값을 가져옴</a:t>
            </a:r>
            <a:endParaRPr lang="en-US" altLang="ko-KR" dirty="0"/>
          </a:p>
          <a:p>
            <a:r>
              <a:rPr lang="ko-KR" altLang="en-US" dirty="0"/>
              <a:t>카테고리별 </a:t>
            </a:r>
            <a:r>
              <a:rPr lang="ko-KR" altLang="en-US" dirty="0" err="1"/>
              <a:t>인기게시글은</a:t>
            </a:r>
            <a:r>
              <a:rPr lang="ko-KR" altLang="en-US" dirty="0"/>
              <a:t> 카테고리별로 값을 </a:t>
            </a:r>
            <a:r>
              <a:rPr lang="ko-KR" altLang="en-US" dirty="0" err="1"/>
              <a:t>뿌려주어야해서</a:t>
            </a:r>
            <a:r>
              <a:rPr lang="ko-KR" altLang="en-US" dirty="0"/>
              <a:t> </a:t>
            </a:r>
            <a:r>
              <a:rPr lang="en-US" altLang="ko-KR" dirty="0"/>
              <a:t>HashMap</a:t>
            </a:r>
            <a:r>
              <a:rPr lang="ko-KR" altLang="en-US" dirty="0"/>
              <a:t>을 사용</a:t>
            </a:r>
            <a:r>
              <a:rPr lang="en-US" altLang="ko-KR" dirty="0"/>
              <a:t>, </a:t>
            </a:r>
            <a:r>
              <a:rPr lang="ko-KR" altLang="en-US" dirty="0"/>
              <a:t>카테고리이름을 </a:t>
            </a:r>
            <a:r>
              <a:rPr lang="en-US" altLang="ko-KR" dirty="0"/>
              <a:t>Key</a:t>
            </a:r>
            <a:r>
              <a:rPr lang="ko-KR" altLang="en-US" dirty="0"/>
              <a:t>값으로 입력해서 값을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위에는 </a:t>
            </a:r>
            <a:r>
              <a:rPr lang="en-US" altLang="ko-KR" dirty="0" err="1"/>
              <a:t>hashMap</a:t>
            </a:r>
            <a:r>
              <a:rPr lang="ko-KR" altLang="en-US" dirty="0"/>
              <a:t>을 </a:t>
            </a:r>
            <a:r>
              <a:rPr lang="ko-KR" altLang="en-US" dirty="0" err="1"/>
              <a:t>키값을</a:t>
            </a:r>
            <a:r>
              <a:rPr lang="ko-KR" altLang="en-US" dirty="0"/>
              <a:t> 뽑아서 </a:t>
            </a:r>
            <a:r>
              <a:rPr lang="en-US" altLang="ko-KR" dirty="0"/>
              <a:t>tab</a:t>
            </a:r>
            <a:r>
              <a:rPr lang="ko-KR" altLang="en-US" dirty="0"/>
              <a:t>으로 </a:t>
            </a:r>
            <a:r>
              <a:rPr lang="ko-KR" altLang="en-US" dirty="0" err="1"/>
              <a:t>만들어줌</a:t>
            </a:r>
            <a:endParaRPr lang="en-US" altLang="ko-KR" dirty="0"/>
          </a:p>
          <a:p>
            <a:r>
              <a:rPr lang="ko-KR" altLang="en-US" dirty="0"/>
              <a:t>아래는 </a:t>
            </a:r>
            <a:r>
              <a:rPr lang="en-US" altLang="ko-KR" dirty="0" err="1"/>
              <a:t>hashMap</a:t>
            </a:r>
            <a:r>
              <a:rPr lang="ko-KR" altLang="en-US" dirty="0"/>
              <a:t>을 </a:t>
            </a:r>
            <a:r>
              <a:rPr lang="ko-KR" altLang="en-US" dirty="0" err="1"/>
              <a:t>키값을</a:t>
            </a:r>
            <a:r>
              <a:rPr lang="ko-KR" altLang="en-US" dirty="0"/>
              <a:t> 바탕으로 안에 내용을 뽑아 해당 카테고리에 있는 인기 게시글을 가져옴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223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메인을</a:t>
            </a:r>
            <a:r>
              <a:rPr lang="ko-KR" altLang="en-US" dirty="0"/>
              <a:t> 호출하는 </a:t>
            </a:r>
            <a:r>
              <a:rPr lang="ko-KR" altLang="en-US" dirty="0" err="1"/>
              <a:t>서블릿에서</a:t>
            </a:r>
            <a:r>
              <a:rPr lang="ko-KR" altLang="en-US" dirty="0"/>
              <a:t> 메인 화면에 가져올 값을 </a:t>
            </a:r>
            <a:r>
              <a:rPr lang="en-US" altLang="ko-KR" dirty="0" err="1"/>
              <a:t>ArrayList</a:t>
            </a:r>
            <a:r>
              <a:rPr lang="ko-KR" altLang="en-US" dirty="0"/>
              <a:t>와 </a:t>
            </a:r>
            <a:r>
              <a:rPr lang="en-US" altLang="ko-KR" dirty="0"/>
              <a:t>HashMap</a:t>
            </a:r>
            <a:r>
              <a:rPr lang="ko-KR" altLang="en-US" dirty="0"/>
              <a:t>으로 받아와서 </a:t>
            </a:r>
            <a:r>
              <a:rPr lang="ko-KR" altLang="en-US" dirty="0" err="1"/>
              <a:t>메인에</a:t>
            </a:r>
            <a:r>
              <a:rPr lang="ko-KR" altLang="en-US" dirty="0"/>
              <a:t> 값을 </a:t>
            </a:r>
            <a:r>
              <a:rPr lang="ko-KR" altLang="en-US" dirty="0" err="1"/>
              <a:t>뿌려줌</a:t>
            </a:r>
            <a:endParaRPr lang="en-US" altLang="ko-KR" dirty="0"/>
          </a:p>
          <a:p>
            <a:r>
              <a:rPr lang="ko-KR" altLang="en-US" dirty="0"/>
              <a:t>전체 </a:t>
            </a:r>
            <a:r>
              <a:rPr lang="ko-KR" altLang="en-US" dirty="0" err="1"/>
              <a:t>인기게시글의</a:t>
            </a:r>
            <a:r>
              <a:rPr lang="ko-KR" altLang="en-US" dirty="0"/>
              <a:t> 경우 </a:t>
            </a:r>
            <a:r>
              <a:rPr lang="en-US" altLang="ko-KR" dirty="0"/>
              <a:t>Board</a:t>
            </a:r>
            <a:r>
              <a:rPr lang="ko-KR" altLang="en-US" dirty="0"/>
              <a:t>와 </a:t>
            </a:r>
            <a:r>
              <a:rPr lang="en-US" altLang="ko-KR" dirty="0"/>
              <a:t>Board Attachment</a:t>
            </a:r>
            <a:r>
              <a:rPr lang="ko-KR" altLang="en-US" dirty="0"/>
              <a:t>를 동시에 </a:t>
            </a:r>
            <a:r>
              <a:rPr lang="ko-KR" altLang="en-US" dirty="0" err="1"/>
              <a:t>가져와야해서</a:t>
            </a:r>
            <a:r>
              <a:rPr lang="ko-KR" altLang="en-US" dirty="0"/>
              <a:t> 오라클 </a:t>
            </a:r>
            <a:r>
              <a:rPr lang="en-US" altLang="ko-KR" dirty="0"/>
              <a:t>DB</a:t>
            </a:r>
            <a:r>
              <a:rPr lang="ko-KR" altLang="en-US" dirty="0"/>
              <a:t>에서 </a:t>
            </a:r>
            <a:r>
              <a:rPr lang="en-US" altLang="ko-KR" dirty="0"/>
              <a:t>Board</a:t>
            </a:r>
            <a:r>
              <a:rPr lang="ko-KR" altLang="en-US" dirty="0"/>
              <a:t>와 </a:t>
            </a:r>
            <a:r>
              <a:rPr lang="en-US" altLang="ko-KR" dirty="0"/>
              <a:t>Board Attachment</a:t>
            </a:r>
            <a:r>
              <a:rPr lang="ko-KR" altLang="en-US" dirty="0"/>
              <a:t>로 </a:t>
            </a:r>
            <a:r>
              <a:rPr lang="en-US" altLang="ko-KR" dirty="0"/>
              <a:t>View </a:t>
            </a:r>
            <a:r>
              <a:rPr lang="ko-KR" altLang="en-US" dirty="0"/>
              <a:t>테이블을 만들어서 한번에 값을 가져옴</a:t>
            </a:r>
            <a:endParaRPr lang="en-US" altLang="ko-KR" dirty="0"/>
          </a:p>
          <a:p>
            <a:r>
              <a:rPr lang="ko-KR" altLang="en-US" dirty="0"/>
              <a:t>카테고리별 </a:t>
            </a:r>
            <a:r>
              <a:rPr lang="ko-KR" altLang="en-US" dirty="0" err="1"/>
              <a:t>인기게시글은</a:t>
            </a:r>
            <a:r>
              <a:rPr lang="ko-KR" altLang="en-US" dirty="0"/>
              <a:t> 카테고리별로 값을 </a:t>
            </a:r>
            <a:r>
              <a:rPr lang="ko-KR" altLang="en-US" dirty="0" err="1"/>
              <a:t>뿌려주어야해서</a:t>
            </a:r>
            <a:r>
              <a:rPr lang="ko-KR" altLang="en-US" dirty="0"/>
              <a:t> </a:t>
            </a:r>
            <a:r>
              <a:rPr lang="en-US" altLang="ko-KR" dirty="0"/>
              <a:t>HashMap</a:t>
            </a:r>
            <a:r>
              <a:rPr lang="ko-KR" altLang="en-US" dirty="0"/>
              <a:t>을 사용</a:t>
            </a:r>
            <a:r>
              <a:rPr lang="en-US" altLang="ko-KR" dirty="0"/>
              <a:t>, </a:t>
            </a:r>
            <a:r>
              <a:rPr lang="ko-KR" altLang="en-US" dirty="0"/>
              <a:t>카테고리이름을 </a:t>
            </a:r>
            <a:r>
              <a:rPr lang="en-US" altLang="ko-KR" dirty="0"/>
              <a:t>Key</a:t>
            </a:r>
            <a:r>
              <a:rPr lang="ko-KR" altLang="en-US" dirty="0"/>
              <a:t>값으로 입력해서 값을 가져옴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위에는 </a:t>
            </a:r>
            <a:r>
              <a:rPr lang="en-US" altLang="ko-KR" dirty="0" err="1"/>
              <a:t>hashMap</a:t>
            </a:r>
            <a:r>
              <a:rPr lang="ko-KR" altLang="en-US" dirty="0"/>
              <a:t>을 </a:t>
            </a:r>
            <a:r>
              <a:rPr lang="ko-KR" altLang="en-US" dirty="0" err="1"/>
              <a:t>키값을</a:t>
            </a:r>
            <a:r>
              <a:rPr lang="ko-KR" altLang="en-US" dirty="0"/>
              <a:t> 뽑아서 </a:t>
            </a:r>
            <a:r>
              <a:rPr lang="en-US" altLang="ko-KR" dirty="0"/>
              <a:t>tab</a:t>
            </a:r>
            <a:r>
              <a:rPr lang="ko-KR" altLang="en-US" dirty="0"/>
              <a:t>으로 </a:t>
            </a:r>
            <a:r>
              <a:rPr lang="ko-KR" altLang="en-US" dirty="0" err="1"/>
              <a:t>만들어줌</a:t>
            </a:r>
            <a:endParaRPr lang="en-US" altLang="ko-KR" dirty="0"/>
          </a:p>
          <a:p>
            <a:r>
              <a:rPr lang="ko-KR" altLang="en-US" dirty="0"/>
              <a:t>아래는 </a:t>
            </a:r>
            <a:r>
              <a:rPr lang="en-US" altLang="ko-KR" dirty="0" err="1"/>
              <a:t>hashMap</a:t>
            </a:r>
            <a:r>
              <a:rPr lang="ko-KR" altLang="en-US" dirty="0"/>
              <a:t>을 </a:t>
            </a:r>
            <a:r>
              <a:rPr lang="ko-KR" altLang="en-US" dirty="0" err="1"/>
              <a:t>키값을</a:t>
            </a:r>
            <a:r>
              <a:rPr lang="ko-KR" altLang="en-US" dirty="0"/>
              <a:t> 바탕으로 안에 내용을 뽑아 해당 카테고리에 있는 인기 게시글을 가져옴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833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쪽지기능은 로그인한 유저만 사용이 가능함</a:t>
            </a:r>
            <a:endParaRPr lang="en-US" altLang="ko-KR" dirty="0"/>
          </a:p>
          <a:p>
            <a:r>
              <a:rPr lang="ko-KR" altLang="en-US" dirty="0"/>
              <a:t>따라서 로그인을 하지 않은 유저는 설정해두는 </a:t>
            </a:r>
            <a:r>
              <a:rPr lang="en-US" altLang="ko-KR" dirty="0" err="1"/>
              <a:t>sweetAlert</a:t>
            </a:r>
            <a:r>
              <a:rPr lang="ko-KR" altLang="en-US" dirty="0"/>
              <a:t>를 통해 로그인을 할 수 있게 연동함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4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쪽지기능은 로그인한 유저만 사용이 가능함</a:t>
            </a:r>
            <a:endParaRPr lang="en-US" altLang="ko-KR" dirty="0"/>
          </a:p>
          <a:p>
            <a:r>
              <a:rPr lang="ko-KR" altLang="en-US" dirty="0"/>
              <a:t>따라서 로그인을 하지 않은 유저는 설정해두는 </a:t>
            </a:r>
            <a:r>
              <a:rPr lang="en-US" altLang="ko-KR" dirty="0" err="1"/>
              <a:t>sweetAlert</a:t>
            </a:r>
            <a:r>
              <a:rPr lang="ko-KR" altLang="en-US" dirty="0"/>
              <a:t>를 통해 로그인을 할 수 있게 연동함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283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읽은 메시지는 읽음</a:t>
            </a:r>
            <a:r>
              <a:rPr lang="en-US" altLang="ko-KR" dirty="0"/>
              <a:t>, </a:t>
            </a:r>
            <a:r>
              <a:rPr lang="ko-KR" altLang="en-US" dirty="0"/>
              <a:t>및 </a:t>
            </a: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ko-KR" altLang="en-US" dirty="0" err="1"/>
              <a:t>뱃지가</a:t>
            </a:r>
            <a:r>
              <a:rPr lang="ko-KR" altLang="en-US" dirty="0"/>
              <a:t> 없고</a:t>
            </a:r>
            <a:endParaRPr lang="en-US" altLang="ko-KR" dirty="0"/>
          </a:p>
          <a:p>
            <a:r>
              <a:rPr lang="ko-KR" altLang="en-US" dirty="0"/>
              <a:t>읽지않은 메시지 개수를 세서 왼쪽 쪽지 메뉴에 반영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573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내게 쪽지 쓰기 기능 및 제목 입력 </a:t>
            </a:r>
            <a:r>
              <a:rPr lang="en-US" altLang="ko-KR" dirty="0"/>
              <a:t>x</a:t>
            </a:r>
            <a:r>
              <a:rPr lang="ko-KR" altLang="en-US" dirty="0"/>
              <a:t>시 </a:t>
            </a:r>
            <a:r>
              <a:rPr lang="en-US" altLang="ko-KR" dirty="0"/>
              <a:t>-&gt; </a:t>
            </a:r>
            <a:r>
              <a:rPr lang="ko-KR" altLang="en-US" dirty="0"/>
              <a:t>제목이 없습니다</a:t>
            </a:r>
            <a:endParaRPr lang="en-US" altLang="ko-KR" dirty="0"/>
          </a:p>
          <a:p>
            <a:r>
              <a:rPr lang="ko-KR" altLang="en-US" dirty="0"/>
              <a:t>내용입력 </a:t>
            </a:r>
            <a:r>
              <a:rPr lang="en-US" altLang="ko-KR" dirty="0"/>
              <a:t>x</a:t>
            </a:r>
            <a:r>
              <a:rPr lang="ko-KR" altLang="en-US" dirty="0"/>
              <a:t>시 </a:t>
            </a:r>
            <a:r>
              <a:rPr lang="en-US" altLang="ko-KR" dirty="0"/>
              <a:t>-&gt; </a:t>
            </a:r>
            <a:r>
              <a:rPr lang="ko-KR" altLang="en-US" dirty="0"/>
              <a:t>내용이 </a:t>
            </a:r>
            <a:r>
              <a:rPr lang="ko-KR" altLang="en-US" dirty="0" err="1"/>
              <a:t>없습니다로</a:t>
            </a:r>
            <a:r>
              <a:rPr lang="ko-KR" altLang="en-US" dirty="0"/>
              <a:t> 대체해서 메시지 발송</a:t>
            </a:r>
            <a:endParaRPr lang="en-US" altLang="ko-KR" dirty="0"/>
          </a:p>
          <a:p>
            <a:r>
              <a:rPr lang="ko-KR" altLang="en-US" dirty="0"/>
              <a:t>제목만 입력하거나 아니면 내용만 입력하거나 아니면 첨부파일만 입력한 상태로 발송 가능</a:t>
            </a:r>
            <a:endParaRPr lang="en-US" altLang="ko-KR" dirty="0"/>
          </a:p>
          <a:p>
            <a:r>
              <a:rPr lang="ko-KR" altLang="en-US" dirty="0"/>
              <a:t>아이디 </a:t>
            </a:r>
            <a:r>
              <a:rPr lang="ko-KR" altLang="en-US" dirty="0" err="1"/>
              <a:t>미입력시</a:t>
            </a:r>
            <a:r>
              <a:rPr lang="ko-KR" altLang="en-US" dirty="0"/>
              <a:t> 자기 자신에게 쪽지가 가도록 함 </a:t>
            </a:r>
            <a:r>
              <a:rPr lang="en-US" altLang="ko-KR" dirty="0"/>
              <a:t>-&gt; </a:t>
            </a:r>
            <a:r>
              <a:rPr lang="ko-KR" altLang="en-US" dirty="0"/>
              <a:t>내게 쪽지 쓰기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4114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받는사람이</a:t>
            </a:r>
            <a:r>
              <a:rPr lang="ko-KR" altLang="en-US" dirty="0"/>
              <a:t> 로그인 계정이랑 같고</a:t>
            </a:r>
            <a:r>
              <a:rPr lang="en-US" altLang="ko-KR" dirty="0"/>
              <a:t>, </a:t>
            </a:r>
            <a:r>
              <a:rPr lang="ko-KR" altLang="en-US" dirty="0"/>
              <a:t>보낸 사람이 로그인계정과 다르면 </a:t>
            </a:r>
            <a:r>
              <a:rPr lang="en-US" altLang="ko-KR" dirty="0"/>
              <a:t>-&gt; </a:t>
            </a:r>
            <a:r>
              <a:rPr lang="ko-KR" altLang="en-US" dirty="0"/>
              <a:t>받은 쪽지</a:t>
            </a:r>
            <a:endParaRPr lang="en-US" altLang="ko-KR" dirty="0"/>
          </a:p>
          <a:p>
            <a:r>
              <a:rPr lang="ko-KR" altLang="en-US" dirty="0" err="1"/>
              <a:t>보낸사람이</a:t>
            </a:r>
            <a:r>
              <a:rPr lang="ko-KR" altLang="en-US" dirty="0"/>
              <a:t> 로그인 계정이랑 같으면 </a:t>
            </a:r>
            <a:r>
              <a:rPr lang="ko-KR" altLang="en-US" dirty="0" err="1"/>
              <a:t>보낸쪽지</a:t>
            </a:r>
            <a:endParaRPr lang="en-US" altLang="ko-KR" dirty="0"/>
          </a:p>
          <a:p>
            <a:r>
              <a:rPr lang="ko-KR" altLang="en-US" dirty="0"/>
              <a:t>받는 사람과 보낸 사람 </a:t>
            </a:r>
            <a:r>
              <a:rPr lang="ko-KR" altLang="en-US" dirty="0" err="1"/>
              <a:t>둘다</a:t>
            </a:r>
            <a:r>
              <a:rPr lang="ko-KR" altLang="en-US" dirty="0"/>
              <a:t> 로그인 계정이랑 같으면 </a:t>
            </a:r>
            <a:r>
              <a:rPr lang="ko-KR" altLang="en-US" dirty="0" err="1"/>
              <a:t>내게쓴쪽지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받는 사람이 로그인 계정과 같지만 삭제되었다면 휴지통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2F562D-96F3-41D3-874D-F8A4DFE45469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1249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/>
              <a:t>카테고리 넘버를 </a:t>
            </a:r>
            <a:r>
              <a:rPr kumimoji="1" lang="ko-KR" altLang="en-US" dirty="0" err="1"/>
              <a:t>서블릿으로</a:t>
            </a:r>
            <a:r>
              <a:rPr kumimoji="1" lang="ko-KR" altLang="en-US" dirty="0"/>
              <a:t> 받아와 게시판 리스트를 호출합니다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서블릿으로</a:t>
            </a:r>
            <a:r>
              <a:rPr kumimoji="1" lang="ko-KR" altLang="en-US" dirty="0"/>
              <a:t> 받아온 변수 값들을 </a:t>
            </a:r>
            <a:r>
              <a:rPr kumimoji="1" lang="ko-KR" altLang="en-US" dirty="0" err="1"/>
              <a:t>전역변수로</a:t>
            </a:r>
            <a:r>
              <a:rPr kumimoji="1" lang="ko-KR" altLang="en-US" dirty="0"/>
              <a:t> 받아 오며 </a:t>
            </a:r>
            <a:r>
              <a:rPr kumimoji="1" lang="en-US" altLang="ko-KR" dirty="0"/>
              <a:t>list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for</a:t>
            </a:r>
            <a:r>
              <a:rPr kumimoji="1" lang="ko-KR" altLang="en-US" dirty="0"/>
              <a:t>문을 통해 값을 뿌립니다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다음은 </a:t>
            </a:r>
            <a:r>
              <a:rPr kumimoji="1" lang="ko-KR" altLang="en-US" dirty="0" err="1"/>
              <a:t>게시글</a:t>
            </a:r>
            <a:r>
              <a:rPr kumimoji="1" lang="ko-KR" altLang="en-US" dirty="0"/>
              <a:t> 작성버튼으로 카테고리넘버 값을 </a:t>
            </a:r>
            <a:r>
              <a:rPr kumimoji="1" lang="ko-KR" altLang="en-US" dirty="0" err="1"/>
              <a:t>서블릿으로</a:t>
            </a:r>
            <a:r>
              <a:rPr kumimoji="1" lang="ko-KR" altLang="en-US" dirty="0"/>
              <a:t> 넘기며 넘어갑니다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899BA-A20C-D84B-AC74-7A88A9096288}" type="slidenum">
              <a:rPr kumimoji="1" lang="ko-Kore-KR" altLang="en-US" smtClean="0"/>
              <a:t>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7161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-</a:t>
            </a:r>
            <a:r>
              <a:rPr kumimoji="1" lang="ko-Kore-KR" altLang="en-US" dirty="0"/>
              <a:t>서블릿을</a:t>
            </a:r>
            <a:r>
              <a:rPr kumimoji="1" lang="ko-KR" altLang="en-US" dirty="0"/>
              <a:t> 통해 작성 페이지를 띄우고 값을 저장합니다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-</a:t>
            </a:r>
            <a:r>
              <a:rPr kumimoji="1" lang="ko-KR" altLang="en-US" dirty="0"/>
              <a:t> 이미지를 업로드할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업로드 시 </a:t>
            </a:r>
            <a:r>
              <a:rPr kumimoji="1" lang="ko-KR" altLang="en-US" dirty="0" err="1"/>
              <a:t>미리보기를</a:t>
            </a:r>
            <a:r>
              <a:rPr kumimoji="1" lang="ko-KR" altLang="en-US" dirty="0"/>
              <a:t> 통해 이미지를 볼 수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899BA-A20C-D84B-AC74-7A88A9096288}" type="slidenum">
              <a:rPr kumimoji="1" lang="ko-Kore-KR" altLang="en-US" smtClean="0"/>
              <a:t>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54632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 err="1"/>
              <a:t>게시글</a:t>
            </a:r>
            <a:r>
              <a:rPr kumimoji="1" lang="ko-KR" altLang="en-US" dirty="0"/>
              <a:t> 작성 후 리스트에서 </a:t>
            </a:r>
            <a:r>
              <a:rPr kumimoji="1" lang="ko-KR" altLang="en-US" dirty="0" err="1"/>
              <a:t>게시글을</a:t>
            </a:r>
            <a:r>
              <a:rPr kumimoji="1" lang="ko-KR" altLang="en-US" dirty="0"/>
              <a:t> 클릭해 이동합니다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ore-KR" altLang="en-US" dirty="0"/>
              <a:t>게시글</a:t>
            </a:r>
            <a:r>
              <a:rPr kumimoji="1" lang="ko-KR" altLang="en-US" dirty="0"/>
              <a:t> 작성 시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에 저장했던 정보들을 불러오며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이미지도 동일하게 가져옵니다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댓글을 달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수정 및 삭제버튼을 통해 </a:t>
            </a:r>
            <a:r>
              <a:rPr kumimoji="1" lang="ko-KR" altLang="en-US" dirty="0" err="1"/>
              <a:t>게시글</a:t>
            </a:r>
            <a:r>
              <a:rPr kumimoji="1" lang="ko-KR" altLang="en-US" dirty="0"/>
              <a:t> 관리가 가능합니다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899BA-A20C-D84B-AC74-7A88A9096288}" type="slidenum">
              <a:rPr kumimoji="1" lang="ko-Kore-KR" altLang="en-US" smtClean="0"/>
              <a:t>74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250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9139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R" altLang="en-US" dirty="0" err="1"/>
              <a:t>게시글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수정화면입니다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저장된 값을 불러오며 새로운 값으로 덮어씌울 수 있음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899BA-A20C-D84B-AC74-7A88A9096288}" type="slidenum">
              <a:rPr kumimoji="1" lang="ko-Kore-KR" altLang="en-US" smtClean="0"/>
              <a:t>75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3802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ko-Kore-KR" altLang="en-US" dirty="0"/>
              <a:t>다시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게시글</a:t>
            </a:r>
            <a:r>
              <a:rPr kumimoji="1" lang="ko-KR" altLang="en-US" dirty="0"/>
              <a:t> 조회에서 삭제 버튼 클릭 시 </a:t>
            </a:r>
            <a:r>
              <a:rPr kumimoji="1" lang="en-US" altLang="ko-KR" dirty="0"/>
              <a:t>ajax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 와 </a:t>
            </a:r>
            <a:r>
              <a:rPr kumimoji="1" lang="ko-KR" altLang="en-US" dirty="0" err="1"/>
              <a:t>서블릿으로</a:t>
            </a:r>
            <a:r>
              <a:rPr kumimoji="1" lang="ko-KR" altLang="en-US" dirty="0"/>
              <a:t> 동작합니다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899BA-A20C-D84B-AC74-7A88A9096288}" type="slidenum">
              <a:rPr kumimoji="1" lang="ko-Kore-KR" altLang="en-US" smtClean="0"/>
              <a:t>76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28509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게시글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검색화면입니다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위 </a:t>
            </a:r>
            <a:r>
              <a:rPr kumimoji="1" lang="ko-KR" altLang="en-US" dirty="0" err="1"/>
              <a:t>상단바를</a:t>
            </a:r>
            <a:r>
              <a:rPr kumimoji="1" lang="ko-KR" altLang="en-US" dirty="0"/>
              <a:t> 통해 검색키워드를 입력하면 검색이 되며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카테고리 상관없이 통합검색으로 값을 가져옵니다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게시글</a:t>
            </a:r>
            <a:r>
              <a:rPr kumimoji="1" lang="ko-KR" altLang="en-US" dirty="0"/>
              <a:t> 클릭 시 위 조회와 동일하게 </a:t>
            </a:r>
            <a:r>
              <a:rPr kumimoji="1" lang="ko-KR" altLang="en-US" dirty="0" err="1"/>
              <a:t>게시글</a:t>
            </a:r>
            <a:r>
              <a:rPr kumimoji="1" lang="ko-KR" altLang="en-US" dirty="0"/>
              <a:t> 상세페이지로 이동합니다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899BA-A20C-D84B-AC74-7A88A9096288}" type="slidenum">
              <a:rPr kumimoji="1" lang="ko-Kore-KR" altLang="en-US" smtClean="0"/>
              <a:t>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214548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F71D-DA24-4391-89DE-FCAA5310D81B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9084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CF71D-DA24-4391-89DE-FCAA5310D81B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043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유스케이스</a:t>
            </a:r>
            <a:r>
              <a:rPr lang="ko-KR" altLang="en-US" dirty="0"/>
              <a:t> 다이어그램을 통해 전체적인 흐름을 알아보겠습니다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관리자가 </a:t>
            </a:r>
            <a:r>
              <a:rPr lang="ko-KR" altLang="en-US" dirty="0" err="1"/>
              <a:t>챌린지</a:t>
            </a:r>
            <a:r>
              <a:rPr lang="ko-KR" altLang="en-US" dirty="0"/>
              <a:t> 투표를 등록하고 유저의 투표에 따라서 매 달 새로운 </a:t>
            </a:r>
            <a:r>
              <a:rPr lang="ko-KR" altLang="en-US" dirty="0" err="1"/>
              <a:t>챌린지가</a:t>
            </a:r>
            <a:r>
              <a:rPr lang="ko-KR" altLang="en-US" dirty="0"/>
              <a:t> 등록됩니다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새로운 </a:t>
            </a:r>
            <a:r>
              <a:rPr lang="ko-KR" altLang="en-US" dirty="0" err="1"/>
              <a:t>챌린지에</a:t>
            </a:r>
            <a:r>
              <a:rPr lang="ko-KR" altLang="en-US" dirty="0"/>
              <a:t> 등록한 유저는 하루에 한 번 </a:t>
            </a:r>
            <a:r>
              <a:rPr lang="ko-KR" altLang="en-US" dirty="0" err="1"/>
              <a:t>댓글을</a:t>
            </a:r>
            <a:r>
              <a:rPr lang="ko-KR" altLang="en-US" dirty="0"/>
              <a:t> 통해 </a:t>
            </a:r>
            <a:r>
              <a:rPr lang="ko-KR" altLang="en-US" dirty="0" err="1"/>
              <a:t>챌린지를</a:t>
            </a:r>
            <a:r>
              <a:rPr lang="ko-KR" altLang="en-US" dirty="0"/>
              <a:t> 인증할 수 있으며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관리자가 </a:t>
            </a:r>
            <a:r>
              <a:rPr lang="ko-KR" altLang="en-US" baseline="0" dirty="0" err="1"/>
              <a:t>챌린지를</a:t>
            </a:r>
            <a:r>
              <a:rPr lang="ko-KR" altLang="en-US" baseline="0" dirty="0"/>
              <a:t> 마감하면 성공</a:t>
            </a:r>
            <a:r>
              <a:rPr lang="en-US" altLang="ko-KR" baseline="0" dirty="0"/>
              <a:t>/</a:t>
            </a:r>
            <a:r>
              <a:rPr lang="ko-KR" altLang="en-US" baseline="0" dirty="0"/>
              <a:t>실패 여부가 파악되며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마이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조회를 통해 현재 참여중인 </a:t>
            </a:r>
            <a:r>
              <a:rPr lang="ko-KR" altLang="en-US" baseline="0" dirty="0" err="1"/>
              <a:t>챌린지와</a:t>
            </a:r>
            <a:r>
              <a:rPr lang="ko-KR" altLang="en-US" baseline="0" dirty="0"/>
              <a:t> 참여했었던 </a:t>
            </a:r>
            <a:r>
              <a:rPr lang="ko-KR" altLang="en-US" baseline="0" dirty="0" err="1"/>
              <a:t>챌린지를</a:t>
            </a:r>
            <a:r>
              <a:rPr lang="ko-KR" altLang="en-US" baseline="0" dirty="0"/>
              <a:t> 확인 할 수 있습니다</a:t>
            </a:r>
            <a:r>
              <a:rPr lang="en-US" altLang="ko-KR" baseline="0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9912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UI</a:t>
            </a:r>
            <a:r>
              <a:rPr lang="en-US" altLang="ko-KR" baseline="0" dirty="0"/>
              <a:t> </a:t>
            </a:r>
            <a:r>
              <a:rPr lang="ko-KR" altLang="en-US" baseline="0" dirty="0"/>
              <a:t>구현 유사성 입니다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홍보 이미지와 타이틀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진행일정 등을 메인 화면에 배치하여 간단한 정보를 파악할 수 있도록 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38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상세페이지는 설계 때보다 배너사이즈를 줄이고 </a:t>
            </a:r>
            <a:r>
              <a:rPr lang="ko-KR" altLang="en-US" dirty="0" err="1"/>
              <a:t>댓글을</a:t>
            </a:r>
            <a:r>
              <a:rPr lang="ko-KR" altLang="en-US" dirty="0"/>
              <a:t> 우측에 배치하여 </a:t>
            </a:r>
            <a:r>
              <a:rPr lang="ko-KR" altLang="en-US" dirty="0" err="1"/>
              <a:t>챌린지</a:t>
            </a:r>
            <a:r>
              <a:rPr lang="ko-KR" altLang="en-US" dirty="0"/>
              <a:t> 정보와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댓글페이지를</a:t>
            </a:r>
            <a:r>
              <a:rPr lang="ko-KR" altLang="en-US" baseline="0" dirty="0"/>
              <a:t> 한 눈에 볼 수 있도록 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850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</a:t>
            </a:r>
            <a:r>
              <a:rPr lang="ko-KR" altLang="en-US" dirty="0" err="1"/>
              <a:t>챌린지가</a:t>
            </a:r>
            <a:r>
              <a:rPr lang="ko-KR" altLang="en-US" dirty="0"/>
              <a:t> 투표율로 결정되므로</a:t>
            </a:r>
            <a:r>
              <a:rPr lang="en-US" altLang="ko-KR" dirty="0"/>
              <a:t>, </a:t>
            </a:r>
            <a:r>
              <a:rPr lang="ko-KR" altLang="en-US" dirty="0"/>
              <a:t>실제 </a:t>
            </a:r>
            <a:r>
              <a:rPr lang="ko-KR" altLang="en-US" dirty="0" err="1"/>
              <a:t>챌린지</a:t>
            </a:r>
            <a:r>
              <a:rPr lang="ko-KR" altLang="en-US" dirty="0"/>
              <a:t> 등록 전 이미지를 배치하기 보다는 타이틀과 </a:t>
            </a:r>
            <a:r>
              <a:rPr lang="ko-KR" altLang="en-US" dirty="0" err="1"/>
              <a:t>챌린지에</a:t>
            </a:r>
            <a:r>
              <a:rPr lang="ko-KR" altLang="en-US" dirty="0"/>
              <a:t> 대한 설명을 보고 투표할 수 있도록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4837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설계를 할 때에는 </a:t>
            </a:r>
            <a:r>
              <a:rPr lang="ko-KR" altLang="en-US" dirty="0" err="1"/>
              <a:t>챌린지별로</a:t>
            </a:r>
            <a:r>
              <a:rPr lang="ko-KR" altLang="en-US" dirty="0"/>
              <a:t> 진행일자와 </a:t>
            </a:r>
            <a:r>
              <a:rPr lang="ko-KR" altLang="en-US" dirty="0" err="1"/>
              <a:t>댓글</a:t>
            </a:r>
            <a:r>
              <a:rPr lang="ko-KR" altLang="en-US" dirty="0"/>
              <a:t> 수를 활용하여 </a:t>
            </a:r>
            <a:r>
              <a:rPr lang="ko-KR" altLang="en-US" dirty="0" err="1"/>
              <a:t>스티커판</a:t>
            </a:r>
            <a:r>
              <a:rPr lang="ko-KR" altLang="en-US" dirty="0"/>
              <a:t> 형식으로 구현하고 하였으나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시간내에</a:t>
            </a:r>
            <a:r>
              <a:rPr lang="ko-KR" altLang="en-US" dirty="0"/>
              <a:t> 구현하는 데에 어려움이 있어 </a:t>
            </a:r>
            <a:r>
              <a:rPr lang="ko-KR" altLang="en-US" dirty="0" err="1"/>
              <a:t>메인페이지와</a:t>
            </a:r>
            <a:r>
              <a:rPr lang="ko-KR" altLang="en-US" dirty="0"/>
              <a:t> 마찬가지로 배너를 신청하여 참여하고 있는 </a:t>
            </a:r>
            <a:r>
              <a:rPr lang="ko-KR" altLang="en-US" dirty="0" err="1"/>
              <a:t>챌린지</a:t>
            </a:r>
            <a:r>
              <a:rPr lang="ko-KR" altLang="en-US" dirty="0"/>
              <a:t> 배너를 띄우고 클릭 시 상세페이지로 넘어가도록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418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쪽지</a:t>
            </a:r>
            <a:r>
              <a:rPr lang="ko-KR" altLang="en-US" baseline="0" dirty="0" err="1"/>
              <a:t>함</a:t>
            </a:r>
            <a:r>
              <a:rPr lang="ko-KR" altLang="en-US" baseline="0" dirty="0"/>
              <a:t> 페이지도 추가로 연결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6276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종료 페이지도 배너를 클릭하면 </a:t>
            </a:r>
            <a:r>
              <a:rPr lang="ko-KR" altLang="en-US" dirty="0" err="1"/>
              <a:t>스티커판으로</a:t>
            </a:r>
            <a:r>
              <a:rPr lang="ko-KR" altLang="en-US" dirty="0"/>
              <a:t> 넘어가도록 설계했지만 구현 시에는 배너를 클릭하면 상세페이지로 넘어가도록 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302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관리자의 투표생성 시 투표 시작날짜와 마감날짜를 추가하여 지정하도록 구현했습니다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9141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챌린지</a:t>
            </a:r>
            <a:r>
              <a:rPr lang="ko-KR" altLang="en-US" dirty="0"/>
              <a:t> 생성도 투표 생성과 마찬가지로 시작</a:t>
            </a:r>
            <a:r>
              <a:rPr lang="en-US" altLang="ko-KR" dirty="0"/>
              <a:t>,</a:t>
            </a:r>
            <a:r>
              <a:rPr lang="ko-KR" altLang="en-US" dirty="0"/>
              <a:t>마감 날짜를 추가하여 구현했습니다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444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baseline="0" dirty="0"/>
              <a:t>DB </a:t>
            </a:r>
            <a:r>
              <a:rPr lang="ko-KR" altLang="en-US" baseline="0" dirty="0"/>
              <a:t>테이블 모델을 통해 전체적인 </a:t>
            </a:r>
            <a:r>
              <a:rPr lang="en-US" altLang="ko-KR" baseline="0" dirty="0"/>
              <a:t>DB</a:t>
            </a:r>
            <a:r>
              <a:rPr lang="ko-KR" altLang="en-US" baseline="0" dirty="0"/>
              <a:t>의 흐름을 알아보도록 하겠습니다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먼저 유저가 원하는 </a:t>
            </a:r>
            <a:r>
              <a:rPr lang="ko-KR" altLang="en-US" baseline="0" dirty="0" err="1"/>
              <a:t>챌린지를</a:t>
            </a:r>
            <a:r>
              <a:rPr lang="ko-KR" altLang="en-US" baseline="0" dirty="0"/>
              <a:t> 관리자에게 신청하면 </a:t>
            </a:r>
            <a:r>
              <a:rPr lang="en-US" altLang="ko-KR" baseline="0" dirty="0"/>
              <a:t>Apply </a:t>
            </a:r>
            <a:r>
              <a:rPr lang="ko-KR" altLang="en-US" baseline="0" dirty="0"/>
              <a:t>테이블에 값이 </a:t>
            </a:r>
            <a:r>
              <a:rPr lang="en-US" altLang="ko-KR" baseline="0" dirty="0"/>
              <a:t>Insert </a:t>
            </a:r>
            <a:r>
              <a:rPr lang="ko-KR" altLang="en-US" baseline="0" dirty="0"/>
              <a:t>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이는 멤버테이블에 존재하는 유저만 가능합니다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Apply </a:t>
            </a:r>
            <a:r>
              <a:rPr lang="ko-KR" altLang="en-US" baseline="0" dirty="0"/>
              <a:t>테이블을 바탕으로 관리자는 새로운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투표를 진행하게 되며 이때 </a:t>
            </a:r>
            <a:r>
              <a:rPr lang="en-US" altLang="ko-KR" baseline="0" dirty="0"/>
              <a:t>Vote </a:t>
            </a:r>
            <a:r>
              <a:rPr lang="ko-KR" altLang="en-US" baseline="0" dirty="0"/>
              <a:t>테이블에 데이터가 삽입되고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유저들의 투표 수에 따라 </a:t>
            </a:r>
            <a:r>
              <a:rPr lang="en-US" altLang="ko-KR" baseline="0" dirty="0"/>
              <a:t>Vote count </a:t>
            </a:r>
            <a:r>
              <a:rPr lang="ko-KR" altLang="en-US" baseline="0" dirty="0"/>
              <a:t>가 증가됩니다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투표 수에 따라 </a:t>
            </a:r>
            <a:r>
              <a:rPr lang="ko-KR" altLang="en-US" baseline="0" dirty="0" err="1"/>
              <a:t>챌린지를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생하면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테이블에 값이 들어가고 동시에 </a:t>
            </a:r>
            <a:r>
              <a:rPr lang="en-US" altLang="ko-KR" baseline="0" dirty="0"/>
              <a:t>Attachment  </a:t>
            </a:r>
            <a:r>
              <a:rPr lang="ko-KR" altLang="en-US" baseline="0" dirty="0"/>
              <a:t>테이블에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배너가 함께 삽입됩니다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유저가 참여하고자 하는 </a:t>
            </a:r>
            <a:r>
              <a:rPr lang="ko-KR" altLang="en-US" baseline="0" dirty="0" err="1"/>
              <a:t>챌린지를</a:t>
            </a:r>
            <a:r>
              <a:rPr lang="ko-KR" altLang="en-US" baseline="0" dirty="0"/>
              <a:t> 신청하면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유저테이블에 유저정보가 들어가고 해당 유저들은 </a:t>
            </a:r>
            <a:r>
              <a:rPr lang="ko-KR" altLang="en-US" baseline="0" dirty="0" err="1"/>
              <a:t>댓글을</a:t>
            </a:r>
            <a:r>
              <a:rPr lang="ko-KR" altLang="en-US" baseline="0" dirty="0"/>
              <a:t> 통해 </a:t>
            </a:r>
            <a:r>
              <a:rPr lang="ko-KR" altLang="en-US" baseline="0" dirty="0" err="1"/>
              <a:t>챌린지를</a:t>
            </a:r>
            <a:r>
              <a:rPr lang="ko-KR" altLang="en-US" baseline="0" dirty="0"/>
              <a:t> 인증하게 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 err="1"/>
              <a:t>챌린지가</a:t>
            </a:r>
            <a:r>
              <a:rPr lang="ko-KR" altLang="en-US" baseline="0" dirty="0"/>
              <a:t> 마감되면 유저테이블의 상태가 성공</a:t>
            </a:r>
            <a:r>
              <a:rPr lang="en-US" altLang="ko-KR" baseline="0" dirty="0"/>
              <a:t>/</a:t>
            </a:r>
            <a:r>
              <a:rPr lang="ko-KR" altLang="en-US" baseline="0" dirty="0"/>
              <a:t>실패로 변환되고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마감된 </a:t>
            </a:r>
            <a:r>
              <a:rPr lang="ko-KR" altLang="en-US" baseline="0" dirty="0" err="1"/>
              <a:t>챌린지의</a:t>
            </a:r>
            <a:r>
              <a:rPr lang="ko-KR" altLang="en-US" baseline="0" dirty="0"/>
              <a:t> 상태는 </a:t>
            </a:r>
            <a:r>
              <a:rPr lang="en-US" altLang="ko-KR" baseline="0" dirty="0"/>
              <a:t>N</a:t>
            </a:r>
            <a:r>
              <a:rPr lang="ko-KR" altLang="en-US" baseline="0" dirty="0"/>
              <a:t>이 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5166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상세 코드 리뷰입니다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챌린지</a:t>
            </a:r>
            <a:r>
              <a:rPr lang="ko-KR" altLang="en-US" dirty="0"/>
              <a:t> 메인 페이지의 경우 </a:t>
            </a:r>
            <a:r>
              <a:rPr lang="ko-KR" altLang="en-US" dirty="0" err="1"/>
              <a:t>페이징</a:t>
            </a:r>
            <a:r>
              <a:rPr lang="ko-KR" altLang="en-US" dirty="0"/>
              <a:t> 처리를 위해서 </a:t>
            </a:r>
            <a:r>
              <a:rPr lang="en-US" altLang="ko-KR" dirty="0"/>
              <a:t>ROWNUM</a:t>
            </a:r>
            <a:r>
              <a:rPr lang="en-US" altLang="ko-KR" baseline="0" dirty="0"/>
              <a:t> </a:t>
            </a:r>
            <a:r>
              <a:rPr lang="ko-KR" altLang="en-US" baseline="0" dirty="0"/>
              <a:t>을 쿼리에 사용하여 데이터를 </a:t>
            </a:r>
            <a:r>
              <a:rPr lang="ko-KR" altLang="en-US" baseline="0" dirty="0" err="1"/>
              <a:t>화면단에</a:t>
            </a:r>
            <a:r>
              <a:rPr lang="ko-KR" altLang="en-US" baseline="0" dirty="0"/>
              <a:t> 띄워줬고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배너를 클릭하면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번호를 넘겨</a:t>
            </a:r>
            <a:endParaRPr lang="en-US" altLang="ko-KR" baseline="0" dirty="0"/>
          </a:p>
          <a:p>
            <a:r>
              <a:rPr lang="ko-KR" altLang="en-US" baseline="0" dirty="0"/>
              <a:t>각 </a:t>
            </a:r>
            <a:r>
              <a:rPr lang="ko-KR" altLang="en-US" baseline="0" dirty="0" err="1"/>
              <a:t>챌린지의</a:t>
            </a:r>
            <a:r>
              <a:rPr lang="ko-KR" altLang="en-US" baseline="0" dirty="0"/>
              <a:t> 상세페이지로 넘어갈 수 있도록 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1834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진행중인 </a:t>
            </a:r>
            <a:r>
              <a:rPr lang="ko-KR" altLang="en-US" dirty="0" err="1"/>
              <a:t>챌린지들</a:t>
            </a:r>
            <a:r>
              <a:rPr lang="ko-KR" altLang="en-US" dirty="0"/>
              <a:t> 중 아직 일정이 시작되지 않았을 경우 유저가 </a:t>
            </a:r>
            <a:r>
              <a:rPr lang="ko-KR" altLang="en-US" dirty="0" err="1"/>
              <a:t>챌린지에</a:t>
            </a:r>
            <a:r>
              <a:rPr lang="ko-KR" altLang="en-US" dirty="0"/>
              <a:t> 신청할 수 있도록 </a:t>
            </a:r>
            <a:r>
              <a:rPr lang="en-US" altLang="ko-KR" dirty="0"/>
              <a:t>before</a:t>
            </a:r>
            <a:r>
              <a:rPr lang="en-US" altLang="ko-KR" baseline="0" dirty="0"/>
              <a:t> </a:t>
            </a:r>
            <a:r>
              <a:rPr lang="ko-KR" altLang="en-US" baseline="0" dirty="0"/>
              <a:t>함수를 사용하여 신청버튼을 띄워주었습니다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 err="1"/>
              <a:t>챌린지가</a:t>
            </a:r>
            <a:r>
              <a:rPr lang="ko-KR" altLang="en-US" baseline="0" dirty="0"/>
              <a:t> 시작되면 </a:t>
            </a:r>
            <a:r>
              <a:rPr lang="ko-KR" altLang="en-US" baseline="0" dirty="0" err="1"/>
              <a:t>댓글</a:t>
            </a:r>
            <a:r>
              <a:rPr lang="ko-KR" altLang="en-US" baseline="0" dirty="0"/>
              <a:t> 창이 활성화되고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하루에 한 번만 </a:t>
            </a:r>
            <a:r>
              <a:rPr lang="ko-KR" altLang="en-US" baseline="0" dirty="0" err="1"/>
              <a:t>댓글을</a:t>
            </a:r>
            <a:r>
              <a:rPr lang="ko-KR" altLang="en-US" baseline="0" dirty="0"/>
              <a:t> 입력할 수 있도록 페이지 </a:t>
            </a:r>
            <a:r>
              <a:rPr lang="ko-KR" altLang="en-US" baseline="0" dirty="0" err="1"/>
              <a:t>온로드</a:t>
            </a:r>
            <a:r>
              <a:rPr lang="ko-KR" altLang="en-US" baseline="0" dirty="0"/>
              <a:t> 시 </a:t>
            </a:r>
            <a:r>
              <a:rPr lang="ko-KR" altLang="en-US" baseline="0" dirty="0" err="1"/>
              <a:t>투데이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리플라이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메소드를</a:t>
            </a:r>
            <a:r>
              <a:rPr lang="ko-KR" altLang="en-US" baseline="0" dirty="0"/>
              <a:t> 통해 유저의 오늘 </a:t>
            </a:r>
            <a:r>
              <a:rPr lang="ko-KR" altLang="en-US" baseline="0" dirty="0" err="1"/>
              <a:t>댓글</a:t>
            </a:r>
            <a:r>
              <a:rPr lang="ko-KR" altLang="en-US" baseline="0" dirty="0"/>
              <a:t> 작성여부를 가져와 만약 이미 작성했을 경우 </a:t>
            </a:r>
            <a:r>
              <a:rPr lang="ko-KR" altLang="en-US" baseline="0" dirty="0" err="1"/>
              <a:t>댓글창을</a:t>
            </a:r>
            <a:r>
              <a:rPr lang="ko-KR" altLang="en-US" baseline="0" dirty="0"/>
              <a:t> 비활성화시켰습니다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 err="1"/>
              <a:t>댓글리스트도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페이징</a:t>
            </a:r>
            <a:r>
              <a:rPr lang="ko-KR" altLang="en-US" baseline="0" dirty="0"/>
              <a:t> 처리를 위해 </a:t>
            </a:r>
            <a:r>
              <a:rPr lang="ko-KR" altLang="en-US" baseline="0" dirty="0" err="1"/>
              <a:t>로우넘을</a:t>
            </a:r>
            <a:r>
              <a:rPr lang="ko-KR" altLang="en-US" baseline="0" dirty="0"/>
              <a:t> 사용하였고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멤버 테이블에 존재하는 유저들의 </a:t>
            </a:r>
            <a:r>
              <a:rPr lang="ko-KR" altLang="en-US" baseline="0" dirty="0" err="1"/>
              <a:t>댓글만</a:t>
            </a:r>
            <a:r>
              <a:rPr lang="ko-KR" altLang="en-US" baseline="0" dirty="0"/>
              <a:t> 불러오도록 하여 최신 </a:t>
            </a:r>
            <a:r>
              <a:rPr lang="ko-KR" altLang="en-US" baseline="0" dirty="0" err="1"/>
              <a:t>댓글부터</a:t>
            </a:r>
            <a:r>
              <a:rPr lang="ko-KR" altLang="en-US" baseline="0" dirty="0"/>
              <a:t> 보이도록 했습니다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 err="1"/>
              <a:t>댓글리스트</a:t>
            </a:r>
            <a:r>
              <a:rPr lang="ko-KR" altLang="en-US" dirty="0"/>
              <a:t> </a:t>
            </a:r>
            <a:r>
              <a:rPr lang="en-US" altLang="ko-KR" dirty="0"/>
              <a:t>div</a:t>
            </a:r>
            <a:r>
              <a:rPr lang="ko-KR" altLang="en-US" dirty="0"/>
              <a:t>에 스크롤 처리를 하기 위해 </a:t>
            </a:r>
            <a:r>
              <a:rPr lang="ko-KR" altLang="en-US" dirty="0" err="1"/>
              <a:t>오버플로우</a:t>
            </a:r>
            <a:r>
              <a:rPr lang="en-US" altLang="ko-KR" dirty="0"/>
              <a:t>-y</a:t>
            </a:r>
            <a:r>
              <a:rPr lang="ko-KR" altLang="en-US" dirty="0"/>
              <a:t>값에만 스크롤을 주었고  </a:t>
            </a:r>
            <a:r>
              <a:rPr lang="en-US" altLang="ko-KR" dirty="0" err="1"/>
              <a:t>webkit</a:t>
            </a:r>
            <a:r>
              <a:rPr lang="ko-KR" altLang="en-US" dirty="0"/>
              <a:t>을 사용하여 디자인을 변경했습니다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883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챌린지의</a:t>
            </a:r>
            <a:r>
              <a:rPr lang="ko-KR" altLang="en-US" baseline="0" dirty="0"/>
              <a:t> 상세페이지마다 </a:t>
            </a:r>
            <a:r>
              <a:rPr lang="ko-KR" altLang="en-US" baseline="0" dirty="0" err="1"/>
              <a:t>댓글을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페이징</a:t>
            </a:r>
            <a:r>
              <a:rPr lang="ko-KR" altLang="en-US" baseline="0" dirty="0"/>
              <a:t> 처리해야 했기 때문에 상세페이지 링크마다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번호와</a:t>
            </a:r>
            <a:r>
              <a:rPr lang="en-US" altLang="ko-KR" baseline="0" dirty="0"/>
              <a:t> </a:t>
            </a:r>
            <a:r>
              <a:rPr lang="ko-KR" altLang="en-US" baseline="0" dirty="0"/>
              <a:t>페이지번호를 함께 넘겨주어야 했으므로</a:t>
            </a:r>
            <a:endParaRPr lang="en-US" altLang="ko-KR" baseline="0" dirty="0"/>
          </a:p>
          <a:p>
            <a:r>
              <a:rPr lang="ko-KR" altLang="en-US" baseline="0" dirty="0"/>
              <a:t>이 두 값을 </a:t>
            </a:r>
            <a:r>
              <a:rPr lang="en-US" altLang="ko-KR" baseline="0" dirty="0"/>
              <a:t>&amp; </a:t>
            </a:r>
            <a:r>
              <a:rPr lang="ko-KR" altLang="en-US" baseline="0" dirty="0"/>
              <a:t>통해 연결하였습니다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9447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유저의 </a:t>
            </a:r>
            <a:r>
              <a:rPr lang="ko-KR" altLang="en-US" dirty="0" err="1"/>
              <a:t>챌린지</a:t>
            </a:r>
            <a:r>
              <a:rPr lang="ko-KR" altLang="en-US" dirty="0"/>
              <a:t> 신청 페이지입니다</a:t>
            </a:r>
            <a:r>
              <a:rPr lang="en-US" altLang="ko-KR" dirty="0"/>
              <a:t>. </a:t>
            </a:r>
            <a:r>
              <a:rPr lang="ko-KR" altLang="en-US" dirty="0" err="1"/>
              <a:t>뒤로가기와</a:t>
            </a:r>
            <a:r>
              <a:rPr lang="ko-KR" altLang="en-US" dirty="0"/>
              <a:t> 신청함에는 각각 </a:t>
            </a:r>
            <a:r>
              <a:rPr lang="ko-KR" altLang="en-US" dirty="0" err="1"/>
              <a:t>챌린지</a:t>
            </a:r>
            <a:r>
              <a:rPr lang="ko-KR" altLang="en-US" dirty="0"/>
              <a:t> </a:t>
            </a:r>
            <a:r>
              <a:rPr lang="ko-KR" altLang="en-US" dirty="0" err="1"/>
              <a:t>메인페이지와</a:t>
            </a:r>
            <a:r>
              <a:rPr lang="en-US" altLang="ko-KR" dirty="0"/>
              <a:t>, </a:t>
            </a:r>
            <a:r>
              <a:rPr lang="ko-KR" altLang="en-US" dirty="0" err="1"/>
              <a:t>마이페이지의</a:t>
            </a:r>
            <a:r>
              <a:rPr lang="ko-KR" altLang="en-US" dirty="0"/>
              <a:t> 나의 신청리스트로 연결되도록 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입력된 값은 </a:t>
            </a:r>
            <a:r>
              <a:rPr lang="ko-KR" altLang="en-US" dirty="0" err="1"/>
              <a:t>서블릿으로</a:t>
            </a:r>
            <a:r>
              <a:rPr lang="ko-KR" altLang="en-US" dirty="0"/>
              <a:t> 넘겨 </a:t>
            </a:r>
            <a:r>
              <a:rPr lang="ko-KR" altLang="en-US" dirty="0" err="1"/>
              <a:t>챌린지어플라이</a:t>
            </a:r>
            <a:r>
              <a:rPr lang="ko-KR" altLang="en-US" dirty="0"/>
              <a:t> 객체에 담아 </a:t>
            </a:r>
            <a:r>
              <a:rPr lang="en-US" altLang="ko-KR" dirty="0"/>
              <a:t>Dao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에서 </a:t>
            </a:r>
            <a:r>
              <a:rPr lang="en-US" altLang="ko-KR" baseline="0" dirty="0"/>
              <a:t>Insert </a:t>
            </a:r>
            <a:r>
              <a:rPr lang="ko-KR" altLang="en-US" baseline="0" dirty="0"/>
              <a:t>되도록 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4125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투표페이지의 경우 오늘 날짜가 투표일정 사이에 있을 경우에만 활성화되도록 상단 쿼리를 사용했습니다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유저가 투표를 하면 현재 투표수 값에 </a:t>
            </a:r>
            <a:r>
              <a:rPr lang="en-US" altLang="ko-KR" dirty="0"/>
              <a:t>+1</a:t>
            </a:r>
            <a:r>
              <a:rPr lang="ko-KR" altLang="en-US" dirty="0"/>
              <a:t>을 하여 투표수를 증가시켰습니다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5817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마이챌린지</a:t>
            </a:r>
            <a:r>
              <a:rPr lang="ko-KR" altLang="en-US" dirty="0"/>
              <a:t> 페이지입니다</a:t>
            </a:r>
            <a:r>
              <a:rPr lang="en-US" altLang="ko-KR" dirty="0"/>
              <a:t>. DB</a:t>
            </a:r>
            <a:r>
              <a:rPr lang="ko-KR" altLang="en-US" dirty="0"/>
              <a:t>에서 </a:t>
            </a:r>
            <a:r>
              <a:rPr lang="en-US" altLang="ko-KR" dirty="0"/>
              <a:t>Date </a:t>
            </a:r>
            <a:r>
              <a:rPr lang="ko-KR" altLang="en-US" dirty="0"/>
              <a:t>값을 받아와 </a:t>
            </a:r>
            <a:r>
              <a:rPr lang="en-US" altLang="ko-KR" dirty="0"/>
              <a:t>String</a:t>
            </a:r>
            <a:r>
              <a:rPr lang="en-US" altLang="ko-KR" baseline="0" dirty="0"/>
              <a:t> </a:t>
            </a:r>
            <a:r>
              <a:rPr lang="ko-KR" altLang="en-US" baseline="0" dirty="0"/>
              <a:t>형태로 변경하면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날짜 뿐만 아니라 시</a:t>
            </a:r>
            <a:r>
              <a:rPr lang="en-US" altLang="ko-KR" baseline="0" dirty="0"/>
              <a:t>:</a:t>
            </a:r>
            <a:r>
              <a:rPr lang="ko-KR" altLang="en-US" baseline="0" dirty="0"/>
              <a:t>분까지 나와 </a:t>
            </a:r>
            <a:r>
              <a:rPr lang="en-US" altLang="ko-KR" baseline="0" dirty="0"/>
              <a:t>SUBSTRING </a:t>
            </a:r>
            <a:r>
              <a:rPr lang="ko-KR" altLang="en-US" baseline="0" dirty="0"/>
              <a:t>을 사용하여 제거해 주었습니다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하단의 쿼리를 사용하여 카테고리 객체 </a:t>
            </a:r>
            <a:r>
              <a:rPr lang="en-US" altLang="ko-KR" baseline="0" dirty="0"/>
              <a:t>C </a:t>
            </a:r>
            <a:r>
              <a:rPr lang="ko-KR" altLang="en-US" baseline="0" dirty="0"/>
              <a:t>에 데이터를 담아와 </a:t>
            </a:r>
            <a:r>
              <a:rPr lang="ko-KR" altLang="en-US" baseline="0" dirty="0" err="1"/>
              <a:t>화면단에</a:t>
            </a:r>
            <a:r>
              <a:rPr lang="ko-KR" altLang="en-US" baseline="0" dirty="0"/>
              <a:t> 보여주었으며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메인페이지와</a:t>
            </a:r>
            <a:r>
              <a:rPr lang="ko-KR" altLang="en-US" baseline="0" dirty="0"/>
              <a:t> 배너 클릭 시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번호를 넘겨주어 상세페이지로 넘어가도록 했습니다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204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계정접근시</a:t>
            </a:r>
            <a:r>
              <a:rPr lang="ko-KR" altLang="en-US" dirty="0"/>
              <a:t> </a:t>
            </a:r>
            <a:r>
              <a:rPr lang="ko-KR" altLang="en-US" dirty="0" err="1"/>
              <a:t>로그인된</a:t>
            </a:r>
            <a:r>
              <a:rPr lang="ko-KR" altLang="en-US" baseline="0" dirty="0"/>
              <a:t> 계정의 비밀번호만 확인하여 들어가기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071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마이챌린지의</a:t>
            </a:r>
            <a:r>
              <a:rPr lang="ko-KR" altLang="en-US" dirty="0"/>
              <a:t> 종료된 </a:t>
            </a:r>
            <a:r>
              <a:rPr lang="ko-KR" altLang="en-US" dirty="0" err="1"/>
              <a:t>챌린지도</a:t>
            </a:r>
            <a:r>
              <a:rPr lang="ko-KR" altLang="en-US" dirty="0"/>
              <a:t> 마찬가지로 배너 클릭 시 상세페이지로 넘어가며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이미 종료된 </a:t>
            </a:r>
            <a:r>
              <a:rPr lang="ko-KR" altLang="en-US" dirty="0" err="1"/>
              <a:t>챌린지의</a:t>
            </a:r>
            <a:r>
              <a:rPr lang="ko-KR" altLang="en-US" dirty="0"/>
              <a:t> 경우 </a:t>
            </a:r>
            <a:r>
              <a:rPr lang="ko-KR" altLang="en-US" dirty="0" err="1"/>
              <a:t>댓글작성을</a:t>
            </a:r>
            <a:r>
              <a:rPr lang="ko-KR" altLang="en-US" dirty="0"/>
              <a:t> 비활성화 시켰습니다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15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마이 </a:t>
            </a:r>
            <a:r>
              <a:rPr lang="ko-KR" altLang="en-US" dirty="0" err="1"/>
              <a:t>챌린지의</a:t>
            </a:r>
            <a:r>
              <a:rPr lang="ko-KR" altLang="en-US" dirty="0"/>
              <a:t> 신청리스트도 이전과 마찬가지로 </a:t>
            </a:r>
            <a:r>
              <a:rPr lang="en-US" altLang="ko-KR" dirty="0"/>
              <a:t>ROWNUM</a:t>
            </a:r>
            <a:r>
              <a:rPr lang="en-US" altLang="ko-KR" baseline="0" dirty="0"/>
              <a:t> </a:t>
            </a:r>
            <a:r>
              <a:rPr lang="ko-KR" altLang="en-US" baseline="0" dirty="0"/>
              <a:t>을 사용하여 값을 불러와 </a:t>
            </a:r>
            <a:r>
              <a:rPr lang="ko-KR" altLang="en-US" baseline="0" dirty="0" err="1"/>
              <a:t>페이징처리를</a:t>
            </a:r>
            <a:r>
              <a:rPr lang="ko-KR" altLang="en-US" baseline="0" dirty="0"/>
              <a:t> 해주었으며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유저의 아이디를 넘겨 해당 유저가 작성한 값만 넘어오도록 했습니다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테이블에 </a:t>
            </a:r>
            <a:r>
              <a:rPr lang="en-US" altLang="ko-KR" baseline="0" dirty="0"/>
              <a:t>for </a:t>
            </a:r>
            <a:r>
              <a:rPr lang="ko-KR" altLang="en-US" baseline="0" dirty="0"/>
              <a:t>문을 사용하여 받아온 </a:t>
            </a:r>
            <a:r>
              <a:rPr lang="en-US" altLang="ko-KR" baseline="0" dirty="0"/>
              <a:t>list </a:t>
            </a:r>
            <a:r>
              <a:rPr lang="ko-KR" altLang="en-US" baseline="0" dirty="0"/>
              <a:t>값을 </a:t>
            </a:r>
            <a:r>
              <a:rPr lang="ko-KR" altLang="en-US" baseline="0" dirty="0" err="1"/>
              <a:t>최신순으로</a:t>
            </a:r>
            <a:r>
              <a:rPr lang="ko-KR" altLang="en-US" baseline="0" dirty="0"/>
              <a:t> 나타나도록 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5132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관리자가 볼 수 있는 유저들의 신청 리스트입니다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이전과 같은 쿼리에서 조건절의 유저아이디를 삭제하고 값을 가져왔으며</a:t>
            </a:r>
            <a:r>
              <a:rPr lang="en-US" altLang="ko-KR" dirty="0"/>
              <a:t>, </a:t>
            </a:r>
            <a:r>
              <a:rPr lang="ko-KR" altLang="en-US" dirty="0"/>
              <a:t>동일한 방법으로 테이블로 관리자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신청리스트를 만들어줍니다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1084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챌린지</a:t>
            </a:r>
            <a:r>
              <a:rPr lang="ko-KR" altLang="en-US" dirty="0"/>
              <a:t> 투표 생성 페이지입니다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챌린지</a:t>
            </a:r>
            <a:r>
              <a:rPr lang="ko-KR" altLang="en-US" baseline="0" dirty="0"/>
              <a:t> 투표 생성 시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</a:t>
            </a:r>
            <a:r>
              <a:rPr lang="en-US" altLang="ko-KR" baseline="0" dirty="0"/>
              <a:t>Apply </a:t>
            </a:r>
            <a:r>
              <a:rPr lang="ko-KR" altLang="en-US" baseline="0" dirty="0"/>
              <a:t>테이블에서 신청번호를 가져와 선택할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신청리스트를 쉽게 확인하기 위해 좌측에 신청리스트 링크를 걸어두었습니다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카테고리가 새롭게 추가될 때에도 계속 반영하기 위해 카테고리 리스트를 가져와 </a:t>
            </a:r>
            <a:r>
              <a:rPr lang="en-US" altLang="ko-KR" baseline="0" dirty="0"/>
              <a:t>for </a:t>
            </a:r>
            <a:r>
              <a:rPr lang="ko-KR" altLang="en-US" baseline="0" dirty="0"/>
              <a:t>문으로 값을 넣어주었으며</a:t>
            </a:r>
            <a:endParaRPr lang="en-US" altLang="ko-KR" baseline="0" dirty="0"/>
          </a:p>
          <a:p>
            <a:r>
              <a:rPr lang="ko-KR" altLang="en-US" baseline="0" dirty="0"/>
              <a:t>신청번호와 카테고리 번호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타이틀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설명 투표 일정 등을 </a:t>
            </a:r>
            <a:r>
              <a:rPr lang="ko-KR" altLang="en-US" baseline="0" dirty="0" err="1"/>
              <a:t>서블릿으로</a:t>
            </a:r>
            <a:r>
              <a:rPr lang="ko-KR" altLang="en-US" baseline="0" dirty="0"/>
              <a:t> 넘겨 </a:t>
            </a:r>
            <a:r>
              <a:rPr lang="en-US" altLang="ko-KR" baseline="0" dirty="0"/>
              <a:t>Vote </a:t>
            </a:r>
            <a:r>
              <a:rPr lang="ko-KR" altLang="en-US" baseline="0" dirty="0"/>
              <a:t>테이블에 </a:t>
            </a:r>
            <a:r>
              <a:rPr lang="en-US" altLang="ko-KR" baseline="0" dirty="0"/>
              <a:t>Insert  </a:t>
            </a:r>
            <a:r>
              <a:rPr lang="ko-KR" altLang="en-US" baseline="0" dirty="0"/>
              <a:t>할 값을 객체에 담아주었습니다</a:t>
            </a:r>
            <a:r>
              <a:rPr lang="en-US" altLang="ko-KR" baseline="0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2904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챌린지</a:t>
            </a:r>
            <a:r>
              <a:rPr lang="ko-KR" altLang="en-US" dirty="0"/>
              <a:t> 생성입니다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챌린지</a:t>
            </a:r>
            <a:r>
              <a:rPr lang="ko-KR" altLang="en-US" baseline="0" dirty="0"/>
              <a:t> 투표 테이블에 있는 타이틀을 가져와 그대로 생성시 타이틀로 쓸 수 있도록 값을 가져왔으며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카테고리도 이전과 같은 방법으로 값을 담아왔습니다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챌린지</a:t>
            </a:r>
            <a:r>
              <a:rPr lang="ko-KR" altLang="en-US" baseline="0" dirty="0"/>
              <a:t> 테이블에 각 </a:t>
            </a:r>
            <a:r>
              <a:rPr lang="ko-KR" altLang="en-US" baseline="0" dirty="0" err="1"/>
              <a:t>챌린지마다</a:t>
            </a:r>
            <a:r>
              <a:rPr lang="ko-KR" altLang="en-US" baseline="0" dirty="0"/>
              <a:t> 투표수를 반영하기 위하여 </a:t>
            </a:r>
            <a:r>
              <a:rPr lang="en-US" altLang="ko-KR" baseline="0" dirty="0"/>
              <a:t>Vote</a:t>
            </a:r>
            <a:r>
              <a:rPr lang="ko-KR" altLang="en-US" baseline="0" dirty="0"/>
              <a:t>리스트 </a:t>
            </a:r>
            <a:r>
              <a:rPr lang="ko-KR" altLang="en-US" baseline="0" dirty="0" err="1"/>
              <a:t>메소드를</a:t>
            </a:r>
            <a:r>
              <a:rPr lang="ko-KR" altLang="en-US" baseline="0" dirty="0"/>
              <a:t> 통해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생성 페이지에서 넘겨준 타이틀과 일치하는 리스트의 투표수를 객체에 담아주었습니다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또한 첨부파일을 함께 </a:t>
            </a:r>
            <a:r>
              <a:rPr lang="ko-KR" altLang="en-US" baseline="0" dirty="0" err="1"/>
              <a:t>서블릿으로</a:t>
            </a:r>
            <a:r>
              <a:rPr lang="ko-KR" altLang="en-US" baseline="0" dirty="0"/>
              <a:t> 넘겨주어야 하므로 멀티파트 </a:t>
            </a:r>
            <a:r>
              <a:rPr lang="ko-KR" altLang="en-US" baseline="0" dirty="0" err="1"/>
              <a:t>리퀘스트를</a:t>
            </a:r>
            <a:r>
              <a:rPr lang="ko-KR" altLang="en-US" baseline="0" dirty="0"/>
              <a:t> 사용하였습니다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581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챌린지</a:t>
            </a:r>
            <a:r>
              <a:rPr lang="ko-KR" altLang="en-US" dirty="0"/>
              <a:t> 마감입니다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관리자가 </a:t>
            </a:r>
            <a:r>
              <a:rPr lang="ko-KR" altLang="en-US" dirty="0" err="1"/>
              <a:t>챌린지</a:t>
            </a:r>
            <a:r>
              <a:rPr lang="ko-KR" altLang="en-US" dirty="0"/>
              <a:t> 상세페이지에 접속할 경우 마감버튼이 생기도록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마감버튼을 클릭하면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dirty="0" err="1"/>
              <a:t>챌린지는</a:t>
            </a:r>
            <a:r>
              <a:rPr lang="ko-KR" altLang="en-US" dirty="0"/>
              <a:t> </a:t>
            </a:r>
            <a:r>
              <a:rPr lang="ko-KR" altLang="en-US" dirty="0" err="1"/>
              <a:t>메인페이지에서</a:t>
            </a:r>
            <a:r>
              <a:rPr lang="ko-KR" altLang="en-US" dirty="0"/>
              <a:t> 삭제되고 </a:t>
            </a:r>
            <a:r>
              <a:rPr lang="en-US" altLang="ko-KR" dirty="0"/>
              <a:t>DB</a:t>
            </a:r>
            <a:r>
              <a:rPr lang="en-US" altLang="ko-KR" baseline="0" dirty="0"/>
              <a:t> </a:t>
            </a:r>
            <a:r>
              <a:rPr lang="ko-KR" altLang="en-US" baseline="0" dirty="0"/>
              <a:t>상의 </a:t>
            </a:r>
            <a:r>
              <a:rPr lang="ko-KR" altLang="en-US" baseline="0" dirty="0" err="1"/>
              <a:t>상태값이</a:t>
            </a:r>
            <a:r>
              <a:rPr lang="ko-KR" altLang="en-US" baseline="0" dirty="0"/>
              <a:t> </a:t>
            </a:r>
            <a:r>
              <a:rPr lang="en-US" altLang="ko-KR" baseline="0" dirty="0"/>
              <a:t>N</a:t>
            </a:r>
            <a:r>
              <a:rPr lang="ko-KR" altLang="en-US" baseline="0" dirty="0"/>
              <a:t>으로 변경되어 종료된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페이지에서 확인할 수 있게 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또한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챌린지</a:t>
            </a:r>
            <a:r>
              <a:rPr lang="ko-KR" altLang="en-US" baseline="0" dirty="0"/>
              <a:t> 마감과 동시에 유저의 상태도 인증 </a:t>
            </a:r>
            <a:r>
              <a:rPr lang="ko-KR" altLang="en-US" baseline="0" dirty="0" err="1"/>
              <a:t>댓글</a:t>
            </a:r>
            <a:r>
              <a:rPr lang="ko-KR" altLang="en-US" baseline="0" dirty="0"/>
              <a:t> 수에 따라 성공</a:t>
            </a:r>
            <a:r>
              <a:rPr lang="en-US" altLang="ko-KR" baseline="0" dirty="0"/>
              <a:t>/</a:t>
            </a:r>
            <a:r>
              <a:rPr lang="ko-KR" altLang="en-US" baseline="0" dirty="0"/>
              <a:t>실패 여부가 결정됩니다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쿼리에 </a:t>
            </a:r>
            <a:r>
              <a:rPr lang="en-US" altLang="ko-KR" baseline="0" dirty="0"/>
              <a:t>CASE </a:t>
            </a:r>
            <a:r>
              <a:rPr lang="ko-KR" altLang="en-US" baseline="0" dirty="0"/>
              <a:t>문과 함께 서브쿼리를 사용하여 해당 </a:t>
            </a:r>
            <a:r>
              <a:rPr lang="ko-KR" altLang="en-US" baseline="0" dirty="0" err="1"/>
              <a:t>챌린지의</a:t>
            </a:r>
            <a:r>
              <a:rPr lang="ko-KR" altLang="en-US" baseline="0" dirty="0"/>
              <a:t> 마감날짜에서 시작날짜를 빼 유저의 </a:t>
            </a:r>
            <a:r>
              <a:rPr lang="ko-KR" altLang="en-US" baseline="0" dirty="0" err="1"/>
              <a:t>댓글</a:t>
            </a:r>
            <a:r>
              <a:rPr lang="ko-KR" altLang="en-US" baseline="0" dirty="0"/>
              <a:t> 수가 같거나 많으면 성공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적으면 실패로 </a:t>
            </a:r>
            <a:r>
              <a:rPr lang="ko-KR" altLang="en-US" baseline="0" dirty="0" err="1"/>
              <a:t>상태값을</a:t>
            </a:r>
            <a:r>
              <a:rPr lang="ko-KR" altLang="en-US" baseline="0" dirty="0"/>
              <a:t> 변경시켜 하나의 </a:t>
            </a:r>
            <a:r>
              <a:rPr lang="ko-KR" altLang="en-US" baseline="0" dirty="0" err="1"/>
              <a:t>챌린지를</a:t>
            </a:r>
            <a:r>
              <a:rPr lang="ko-KR" altLang="en-US" baseline="0" dirty="0"/>
              <a:t> 마감합니다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51005-6E90-428A-83FD-DAA09AFC2EE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9617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1</a:t>
            </a:r>
            <a:r>
              <a:rPr lang="ko-KR" altLang="en-US" dirty="0"/>
              <a:t>팀에 방현입니다</a:t>
            </a:r>
            <a:r>
              <a:rPr lang="en-US" altLang="ko-KR" dirty="0"/>
              <a:t>. </a:t>
            </a:r>
            <a:r>
              <a:rPr lang="ko-KR" altLang="en-US" dirty="0"/>
              <a:t>제가 담당함 파트는 관리자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 발표 시작하겠습니다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 기능을 정리한 </a:t>
            </a:r>
            <a:r>
              <a:rPr lang="ko-KR" altLang="en-US" dirty="0" err="1"/>
              <a:t>유스케이스입니다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관리자는 웹과 회원을 관리하는 일을 합니다</a:t>
            </a:r>
            <a:r>
              <a:rPr lang="en-US" altLang="ko-KR" dirty="0"/>
              <a:t>. </a:t>
            </a:r>
            <a:r>
              <a:rPr lang="ko-KR" altLang="en-US" dirty="0"/>
              <a:t>필요에 따라서 게시판을 확장하거나</a:t>
            </a:r>
            <a:endParaRPr lang="en-US" altLang="ko-KR" dirty="0"/>
          </a:p>
          <a:p>
            <a:r>
              <a:rPr lang="ko-KR" altLang="en-US" dirty="0"/>
              <a:t>삭제 수정을 할 수 있고</a:t>
            </a:r>
            <a:r>
              <a:rPr lang="en-US" altLang="ko-KR" dirty="0"/>
              <a:t>, </a:t>
            </a:r>
            <a:r>
              <a:rPr lang="ko-KR" altLang="en-US" dirty="0"/>
              <a:t>회원의 경우 접속에 대한 권한을 변경할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28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카카오 오븐으로 제작한 가상의 </a:t>
            </a:r>
            <a:r>
              <a:rPr lang="en-US" altLang="ko-KR" dirty="0"/>
              <a:t>UI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초기 생각한 </a:t>
            </a:r>
            <a:r>
              <a:rPr lang="en-US" altLang="ko-KR" dirty="0"/>
              <a:t>UI</a:t>
            </a:r>
            <a:r>
              <a:rPr lang="ko-KR" altLang="en-US" dirty="0"/>
              <a:t>에서 실제 구현된 </a:t>
            </a:r>
            <a:r>
              <a:rPr lang="en-US" altLang="ko-KR" dirty="0"/>
              <a:t>UI</a:t>
            </a:r>
            <a:r>
              <a:rPr lang="ko-KR" altLang="en-US" dirty="0"/>
              <a:t>가 조금 다르지만 실제 구현하고자 했던 내용과는</a:t>
            </a:r>
            <a:endParaRPr lang="en-US" altLang="ko-KR" dirty="0"/>
          </a:p>
          <a:p>
            <a:r>
              <a:rPr lang="ko-KR" altLang="en-US" dirty="0"/>
              <a:t>크게 차이가 없다고 생각합니다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853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요론 느낌으로 구현이 되었습니다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362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177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수정시</a:t>
            </a:r>
            <a:r>
              <a:rPr lang="ko-KR" altLang="en-US" dirty="0"/>
              <a:t> </a:t>
            </a:r>
            <a:r>
              <a:rPr lang="ko-KR" altLang="en-US" dirty="0" err="1"/>
              <a:t>유효성검사</a:t>
            </a:r>
            <a:r>
              <a:rPr lang="ko-KR" altLang="en-US" dirty="0"/>
              <a:t>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9078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65701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9114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</a:t>
            </a:r>
            <a:r>
              <a:rPr lang="ko-KR" altLang="en-US" dirty="0" err="1"/>
              <a:t>상세보기입니다</a:t>
            </a:r>
            <a:r>
              <a:rPr lang="en-US" altLang="ko-KR" dirty="0"/>
              <a:t>.  </a:t>
            </a:r>
            <a:r>
              <a:rPr lang="ko-KR" altLang="en-US" dirty="0"/>
              <a:t>실제 구현된 </a:t>
            </a:r>
            <a:r>
              <a:rPr lang="en-US" altLang="ko-KR" dirty="0"/>
              <a:t>UI </a:t>
            </a:r>
            <a:r>
              <a:rPr lang="ko-KR" altLang="en-US" dirty="0"/>
              <a:t>와 조금 다르게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101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803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5469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476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파트의 경우 타 테이블을 이용해서 데이터 값을 불러오는 경우가 많고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필요에 따라 테이블을 참조했기 때문에 여타 다른 파트보다 테이블이 매우 간단하게 제작되었습니다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카테고리 테이블은 메뉴를 생성하기 위한 데이터 값을 가지며 타 파트의 기능 구현에 필요한 데이터로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테이블의 주 목적은 게시판의 생성에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39881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메뉴바를 보시면 카테고리 목록의 내용이 다 들어있습니다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카테고리의 데이터가 그대로 메뉴바에 적용된다고 보시면 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8314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새로운 카테고리를 추가할 경우 새로운 게시판이 만들어지며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 만들어진 메뉴는 메뉴바에 그리고 목록에 새로 생기게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8344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수정과 삭제도 마찬가지로 동일하게 적용이 됩니다</a:t>
            </a:r>
            <a:r>
              <a:rPr lang="en-US" altLang="ko-KR" dirty="0"/>
              <a:t>. </a:t>
            </a:r>
            <a:r>
              <a:rPr lang="ko-KR" altLang="en-US" dirty="0"/>
              <a:t>수정하면 이름이 바뀌고 삭제 시 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메뉴바와 목록에서 사라집니다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587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8673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상세보기는 회원의 상태를 </a:t>
            </a:r>
            <a:r>
              <a:rPr lang="en-US" altLang="ko-KR" dirty="0"/>
              <a:t>3</a:t>
            </a:r>
            <a:r>
              <a:rPr lang="ko-KR" altLang="en-US" dirty="0"/>
              <a:t>가지로 변경이 가능하며 해당 유저가 작성한 게시글의 목록 그리고 그 목록을 </a:t>
            </a:r>
            <a:endParaRPr lang="en-US" altLang="ko-KR" dirty="0"/>
          </a:p>
          <a:p>
            <a:r>
              <a:rPr lang="ko-KR" altLang="en-US" dirty="0"/>
              <a:t>검색할 수 있는 기능을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65706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회원이 등록한 게시글 </a:t>
            </a:r>
            <a:r>
              <a:rPr lang="en-US" altLang="ko-KR" dirty="0"/>
              <a:t>2</a:t>
            </a:r>
            <a:r>
              <a:rPr lang="ko-KR" altLang="en-US" dirty="0"/>
              <a:t>개가 보입니다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게시물 중 검색하고자 하는 글자를 적으면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보는 바와 가이 뜨게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클릭 시 해당 게시물로 이동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9168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회원의 상태 변경의 경우 버튼을 누르면 원하는 상태로 변경할 수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그리고 상태 값이 달라진 회원들은 블랙리스트 목록에서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792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본격적으로 코드리뷰 </a:t>
            </a:r>
            <a:r>
              <a:rPr lang="ko-KR" altLang="en-US" dirty="0" err="1"/>
              <a:t>시작하게습니다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제가 담당한 파트는 기본적으로 목록을 불러오는 기능이 많았고</a:t>
            </a:r>
            <a:r>
              <a:rPr lang="en-US" altLang="ko-KR" dirty="0"/>
              <a:t>, </a:t>
            </a:r>
            <a:r>
              <a:rPr lang="ko-KR" altLang="en-US" dirty="0"/>
              <a:t>이부분은 게시판이나 공지사항 등 쓰이는 곳이 많았던 만큼 제가 담당한 거에서 중요하게 생각한 부분을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메뉴바에 카테고리를 띄우는 코드 입니다</a:t>
            </a:r>
            <a:r>
              <a:rPr lang="en-US" altLang="ko-KR" dirty="0"/>
              <a:t>.  </a:t>
            </a:r>
            <a:r>
              <a:rPr lang="ko-KR" altLang="en-US" dirty="0"/>
              <a:t>해당 코드는</a:t>
            </a:r>
            <a:r>
              <a:rPr lang="en-US" altLang="ko-KR" dirty="0"/>
              <a:t> </a:t>
            </a:r>
            <a:r>
              <a:rPr lang="en-US" altLang="ko-KR" dirty="0" err="1"/>
              <a:t>jsp</a:t>
            </a:r>
            <a:r>
              <a:rPr lang="ko-KR" altLang="en-US" dirty="0"/>
              <a:t>에서 </a:t>
            </a:r>
            <a:r>
              <a:rPr lang="en-US" altLang="ko-KR" dirty="0"/>
              <a:t>ajax</a:t>
            </a:r>
            <a:r>
              <a:rPr lang="ko-KR" altLang="en-US" dirty="0"/>
              <a:t>를 이용해서 카테고리 클릭 시 해당 데이터 값을 </a:t>
            </a:r>
            <a:r>
              <a:rPr lang="ko-KR" altLang="en-US" dirty="0" err="1"/>
              <a:t>서블릿으로</a:t>
            </a:r>
            <a:r>
              <a:rPr lang="ko-KR" altLang="en-US" dirty="0"/>
              <a:t> 요청해서  데이터를 받아오고 받아온 데이터를 해당 코드를 통해 처리되어 웹에 </a:t>
            </a:r>
            <a:r>
              <a:rPr lang="ko-KR" altLang="en-US" dirty="0" err="1"/>
              <a:t>띄어주게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메뉴바의 태그는 </a:t>
            </a:r>
            <a:r>
              <a:rPr lang="en-US" altLang="ko-KR" dirty="0"/>
              <a:t>ul</a:t>
            </a:r>
            <a:r>
              <a:rPr lang="ko-KR" altLang="en-US" dirty="0"/>
              <a:t> 태그 안에 </a:t>
            </a:r>
            <a:r>
              <a:rPr lang="en-US" altLang="ko-KR" dirty="0"/>
              <a:t>li </a:t>
            </a:r>
            <a:r>
              <a:rPr lang="ko-KR" altLang="en-US" dirty="0"/>
              <a:t>이기 때문에 </a:t>
            </a:r>
            <a:r>
              <a:rPr lang="en-US" altLang="ko-KR" dirty="0"/>
              <a:t> ul </a:t>
            </a:r>
            <a:r>
              <a:rPr lang="ko-KR" altLang="en-US" dirty="0"/>
              <a:t>태그 안에 해당 값을 </a:t>
            </a:r>
            <a:r>
              <a:rPr lang="en-US" altLang="ko-KR" dirty="0"/>
              <a:t>each</a:t>
            </a:r>
            <a:r>
              <a:rPr lang="ko-KR" altLang="en-US" dirty="0"/>
              <a:t>문으로 반복해서 뿌려주어 카테고리가 추가 되더라도 반영되어 메뉴를 사용할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20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관리 </a:t>
            </a:r>
            <a:r>
              <a:rPr lang="ko-KR" altLang="en-US" dirty="0" err="1"/>
              <a:t>메뉴증</a:t>
            </a:r>
            <a:r>
              <a:rPr lang="ko-KR" altLang="en-US" dirty="0"/>
              <a:t> 목록 기능이 </a:t>
            </a:r>
            <a:r>
              <a:rPr lang="ko-KR" altLang="en-US" dirty="0" err="1"/>
              <a:t>대분분인</a:t>
            </a:r>
            <a:r>
              <a:rPr lang="ko-KR" altLang="en-US" dirty="0"/>
              <a:t> 만큼 간단하게 설명을 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목록의 경우 </a:t>
            </a:r>
            <a:r>
              <a:rPr lang="en-US" altLang="ko-KR" dirty="0" err="1"/>
              <a:t>jsp</a:t>
            </a:r>
            <a:r>
              <a:rPr lang="ko-KR" altLang="en-US" dirty="0"/>
              <a:t>에 </a:t>
            </a:r>
            <a:r>
              <a:rPr lang="en-US" altLang="ko-KR" dirty="0"/>
              <a:t>UI</a:t>
            </a:r>
            <a:r>
              <a:rPr lang="ko-KR" altLang="en-US" dirty="0"/>
              <a:t>를 구성하고 해당 값을 </a:t>
            </a:r>
            <a:r>
              <a:rPr lang="en-US" altLang="ko-KR" dirty="0"/>
              <a:t>list</a:t>
            </a:r>
            <a:r>
              <a:rPr lang="ko-KR" altLang="en-US" dirty="0"/>
              <a:t>에 담아 불러옵니다</a:t>
            </a:r>
            <a:r>
              <a:rPr lang="en-US" altLang="ko-KR" dirty="0"/>
              <a:t>.  </a:t>
            </a:r>
            <a:r>
              <a:rPr lang="ko-KR" altLang="en-US" dirty="0"/>
              <a:t>데이터 값을 받기 위해 </a:t>
            </a:r>
            <a:r>
              <a:rPr lang="ko-KR" altLang="en-US" dirty="0" err="1"/>
              <a:t>서블릿에서</a:t>
            </a:r>
            <a:r>
              <a:rPr lang="ko-KR" altLang="en-US" dirty="0"/>
              <a:t> 서비스로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목록의 개수와 불러온 데이터를 값을 요청하고 </a:t>
            </a:r>
            <a:r>
              <a:rPr lang="en-US" altLang="ko-KR" dirty="0" err="1"/>
              <a:t>sql</a:t>
            </a:r>
            <a:r>
              <a:rPr lang="ko-KR" altLang="en-US" dirty="0"/>
              <a:t> 쿼리문으로 데이터를 받아와서 해당 </a:t>
            </a:r>
            <a:r>
              <a:rPr lang="en-US" altLang="ko-KR" dirty="0" err="1"/>
              <a:t>jps</a:t>
            </a:r>
            <a:r>
              <a:rPr lang="ko-KR" altLang="en-US" dirty="0"/>
              <a:t>로 뿌려주게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3987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상태의 경우 실시간으로 변경했을 때 </a:t>
            </a:r>
            <a:r>
              <a:rPr lang="en-US" altLang="ko-KR" dirty="0"/>
              <a:t>UI </a:t>
            </a:r>
            <a:r>
              <a:rPr lang="ko-KR" altLang="en-US" dirty="0"/>
              <a:t>모습이 변경되어야 했으므로 메뉴바에서 쓴 </a:t>
            </a:r>
            <a:r>
              <a:rPr lang="en-US" altLang="ko-KR" dirty="0"/>
              <a:t>ajax</a:t>
            </a:r>
            <a:r>
              <a:rPr lang="ko-KR" altLang="en-US" dirty="0"/>
              <a:t>를 여기서도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코드는 먼저 회원의 </a:t>
            </a:r>
            <a:r>
              <a:rPr lang="ko-KR" altLang="en-US" dirty="0" err="1"/>
              <a:t>상태값을</a:t>
            </a:r>
            <a:r>
              <a:rPr lang="ko-KR" altLang="en-US" dirty="0"/>
              <a:t> 알려주는 </a:t>
            </a:r>
            <a:r>
              <a:rPr lang="en-US" altLang="ko-KR" dirty="0"/>
              <a:t>status </a:t>
            </a:r>
            <a:r>
              <a:rPr lang="ko-KR" altLang="en-US" dirty="0"/>
              <a:t>값과 유저의 </a:t>
            </a:r>
            <a:r>
              <a:rPr lang="en-US" altLang="ko-KR" dirty="0"/>
              <a:t>ID</a:t>
            </a:r>
            <a:r>
              <a:rPr lang="ko-KR" altLang="en-US" dirty="0"/>
              <a:t>를 변수에 담고 변경하고자 하는 </a:t>
            </a:r>
            <a:r>
              <a:rPr lang="ko-KR" altLang="en-US" dirty="0" err="1"/>
              <a:t>상태값을</a:t>
            </a:r>
            <a:r>
              <a:rPr lang="ko-KR" altLang="en-US" dirty="0"/>
              <a:t> 변수에 담아줍니다</a:t>
            </a:r>
            <a:r>
              <a:rPr lang="en-US" altLang="ko-KR" dirty="0"/>
              <a:t>.  </a:t>
            </a:r>
            <a:r>
              <a:rPr lang="ko-KR" altLang="en-US" dirty="0"/>
              <a:t>그리고 </a:t>
            </a:r>
            <a:r>
              <a:rPr lang="ko-KR" altLang="en-US" dirty="0" err="1"/>
              <a:t>알럿을</a:t>
            </a:r>
            <a:r>
              <a:rPr lang="ko-KR" altLang="en-US" dirty="0"/>
              <a:t> 열어 확인 버튼을 누르면 함수를 실행하여 </a:t>
            </a:r>
            <a:r>
              <a:rPr lang="ko-KR" altLang="en-US" dirty="0" err="1"/>
              <a:t>서블릿에</a:t>
            </a:r>
            <a:r>
              <a:rPr lang="ko-KR" altLang="en-US" dirty="0"/>
              <a:t> 요청 코드가 돌고  </a:t>
            </a:r>
            <a:r>
              <a:rPr lang="en-US" altLang="ko-KR" dirty="0"/>
              <a:t>ajax</a:t>
            </a:r>
            <a:r>
              <a:rPr lang="ko-KR" altLang="en-US" dirty="0"/>
              <a:t>가 성공하면 </a:t>
            </a:r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값을 뿌려주고 해당 </a:t>
            </a:r>
            <a:r>
              <a:rPr lang="en-US" altLang="ko-KR" dirty="0"/>
              <a:t>UI</a:t>
            </a:r>
            <a:r>
              <a:rPr lang="ko-KR" altLang="en-US" dirty="0"/>
              <a:t>는 변경한 </a:t>
            </a:r>
            <a:r>
              <a:rPr lang="ko-KR" altLang="en-US" dirty="0" err="1"/>
              <a:t>상태값으로</a:t>
            </a:r>
            <a:r>
              <a:rPr lang="ko-KR" altLang="en-US" dirty="0"/>
              <a:t> 변하게 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92888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코드는 팀원의 도움으로 만들었습니다</a:t>
            </a:r>
            <a:r>
              <a:rPr lang="en-US" altLang="ko-KR" dirty="0"/>
              <a:t>. </a:t>
            </a:r>
            <a:r>
              <a:rPr lang="ko-KR" altLang="en-US" dirty="0"/>
              <a:t>해당 검색 기능은 화면에 나와있는 데이터 값을 검색할 수 있고</a:t>
            </a:r>
            <a:r>
              <a:rPr lang="en-US" altLang="ko-KR" dirty="0"/>
              <a:t>, </a:t>
            </a:r>
            <a:r>
              <a:rPr lang="ko-KR" altLang="en-US" dirty="0"/>
              <a:t>검색은 제목으로 받아 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기능을 구현하기 위해 </a:t>
            </a:r>
            <a:r>
              <a:rPr lang="en-US" altLang="ko-KR" dirty="0" err="1"/>
              <a:t>keyup</a:t>
            </a:r>
            <a:r>
              <a:rPr lang="en-US" altLang="ko-KR" dirty="0"/>
              <a:t> </a:t>
            </a:r>
            <a:r>
              <a:rPr lang="ko-KR" altLang="en-US" dirty="0"/>
              <a:t>이벤트를 이용하고  사용자가 텍스트에 문자열을 입력하면 변수를 </a:t>
            </a:r>
            <a:r>
              <a:rPr lang="en-US" altLang="ko-KR" dirty="0"/>
              <a:t>k</a:t>
            </a:r>
            <a:r>
              <a:rPr lang="ko-KR" altLang="en-US" dirty="0"/>
              <a:t>에 저장하게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이벤트가 발생된 요소 객체를 </a:t>
            </a:r>
            <a:r>
              <a:rPr lang="en-US" altLang="ko-KR" dirty="0"/>
              <a:t>this </a:t>
            </a:r>
            <a:r>
              <a:rPr lang="en-US" altLang="ko-KR" dirty="0" err="1"/>
              <a:t>val</a:t>
            </a:r>
            <a:r>
              <a:rPr lang="en-US" altLang="ko-KR" dirty="0"/>
              <a:t>()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텍스트의 속성 값을 읽는 기능을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자식 선택자를 연속으로 사용해서  </a:t>
            </a:r>
            <a:r>
              <a:rPr lang="en-US" altLang="ko-KR" dirty="0"/>
              <a:t>&lt;</a:t>
            </a:r>
            <a:r>
              <a:rPr lang="en-US" altLang="ko-KR" dirty="0" err="1"/>
              <a:t>tbody</a:t>
            </a:r>
            <a:r>
              <a:rPr lang="en-US" altLang="ko-KR" dirty="0"/>
              <a:t>&gt; </a:t>
            </a:r>
            <a:r>
              <a:rPr lang="ko-KR" altLang="en-US" dirty="0"/>
              <a:t>태그 내의 </a:t>
            </a:r>
            <a:r>
              <a:rPr lang="en-US" altLang="ko-KR" dirty="0"/>
              <a:t>&lt;tr&gt;</a:t>
            </a:r>
            <a:r>
              <a:rPr lang="ko-KR" altLang="en-US" dirty="0"/>
              <a:t>은 </a:t>
            </a:r>
            <a:r>
              <a:rPr lang="en-US" altLang="ko-KR" dirty="0"/>
              <a:t>hide()</a:t>
            </a:r>
            <a:r>
              <a:rPr lang="ko-KR" altLang="en-US" dirty="0"/>
              <a:t>로 숨기고  그후 </a:t>
            </a:r>
            <a:r>
              <a:rPr lang="en-US" altLang="ko-KR" dirty="0"/>
              <a:t>:contains() </a:t>
            </a:r>
            <a:r>
              <a:rPr lang="ko-KR" altLang="en-US" dirty="0"/>
              <a:t>필터를 활용해서 검색어를 포함한 값을 </a:t>
            </a:r>
            <a:r>
              <a:rPr lang="en-US" altLang="ko-KR" dirty="0"/>
              <a:t>&lt;t&gt;</a:t>
            </a:r>
            <a:r>
              <a:rPr lang="ko-KR" altLang="en-US" dirty="0"/>
              <a:t>에 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07612-99FC-4EE1-8D40-031B44F20628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26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4B3165-33E7-4A5E-AF3E-9C42CDCB95C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59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8.png"/><Relationship Id="rId7" Type="http://schemas.openxmlformats.org/officeDocument/2006/relationships/image" Target="../media/image8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83.png"/><Relationship Id="rId10" Type="http://schemas.openxmlformats.org/officeDocument/2006/relationships/image" Target="../media/image8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31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312.png"/><Relationship Id="rId12" Type="http://schemas.openxmlformats.org/officeDocument/2006/relationships/image" Target="../media/image3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image" Target="../media/image20.png"/><Relationship Id="rId11" Type="http://schemas.openxmlformats.org/officeDocument/2006/relationships/image" Target="../media/image314.PNG"/><Relationship Id="rId5" Type="http://schemas.openxmlformats.org/officeDocument/2006/relationships/image" Target="../media/image11.png"/><Relationship Id="rId10" Type="http://schemas.openxmlformats.org/officeDocument/2006/relationships/image" Target="../media/image313.jp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3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6" Type="http://schemas.openxmlformats.org/officeDocument/2006/relationships/image" Target="../media/image20.png"/><Relationship Id="rId11" Type="http://schemas.openxmlformats.org/officeDocument/2006/relationships/image" Target="../media/image317.PNG"/><Relationship Id="rId5" Type="http://schemas.openxmlformats.org/officeDocument/2006/relationships/image" Target="../media/image11.png"/><Relationship Id="rId10" Type="http://schemas.openxmlformats.org/officeDocument/2006/relationships/image" Target="../media/image316.jp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8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31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320.png"/><Relationship Id="rId12" Type="http://schemas.openxmlformats.org/officeDocument/2006/relationships/image" Target="../media/image3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20.png"/><Relationship Id="rId11" Type="http://schemas.openxmlformats.org/officeDocument/2006/relationships/image" Target="../media/image315.PNG"/><Relationship Id="rId5" Type="http://schemas.openxmlformats.org/officeDocument/2006/relationships/image" Target="../media/image11.png"/><Relationship Id="rId10" Type="http://schemas.openxmlformats.org/officeDocument/2006/relationships/image" Target="../media/image321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3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23.png"/><Relationship Id="rId4" Type="http://schemas.openxmlformats.org/officeDocument/2006/relationships/image" Target="../media/image11.png"/><Relationship Id="rId9" Type="http://schemas.openxmlformats.org/officeDocument/2006/relationships/image" Target="../media/image9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17.png"/><Relationship Id="rId7" Type="http://schemas.openxmlformats.org/officeDocument/2006/relationships/image" Target="../media/image32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jpg"/><Relationship Id="rId3" Type="http://schemas.openxmlformats.org/officeDocument/2006/relationships/image" Target="../media/image17.png"/><Relationship Id="rId7" Type="http://schemas.openxmlformats.org/officeDocument/2006/relationships/image" Target="../media/image3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jpg"/><Relationship Id="rId3" Type="http://schemas.openxmlformats.org/officeDocument/2006/relationships/image" Target="../media/image17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8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89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jpg"/><Relationship Id="rId3" Type="http://schemas.openxmlformats.org/officeDocument/2006/relationships/image" Target="../media/image17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jpg"/><Relationship Id="rId3" Type="http://schemas.openxmlformats.org/officeDocument/2006/relationships/image" Target="../media/image17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jpg"/><Relationship Id="rId3" Type="http://schemas.openxmlformats.org/officeDocument/2006/relationships/image" Target="../media/image17.png"/><Relationship Id="rId7" Type="http://schemas.openxmlformats.org/officeDocument/2006/relationships/image" Target="../media/image3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jpg"/><Relationship Id="rId3" Type="http://schemas.openxmlformats.org/officeDocument/2006/relationships/image" Target="../media/image17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17.png"/><Relationship Id="rId7" Type="http://schemas.openxmlformats.org/officeDocument/2006/relationships/image" Target="../media/image34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17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3" Type="http://schemas.openxmlformats.org/officeDocument/2006/relationships/image" Target="../media/image17.png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347.png"/><Relationship Id="rId5" Type="http://schemas.openxmlformats.org/officeDocument/2006/relationships/image" Target="../media/image11.png"/><Relationship Id="rId10" Type="http://schemas.openxmlformats.org/officeDocument/2006/relationships/image" Target="../media/image346.png"/><Relationship Id="rId4" Type="http://schemas.openxmlformats.org/officeDocument/2006/relationships/image" Target="../media/image18.png"/><Relationship Id="rId9" Type="http://schemas.openxmlformats.org/officeDocument/2006/relationships/image" Target="../media/image34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17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17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35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91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17.png"/><Relationship Id="rId7" Type="http://schemas.openxmlformats.org/officeDocument/2006/relationships/image" Target="../media/image3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358.png"/><Relationship Id="rId4" Type="http://schemas.openxmlformats.org/officeDocument/2006/relationships/image" Target="../media/image18.png"/><Relationship Id="rId9" Type="http://schemas.openxmlformats.org/officeDocument/2006/relationships/image" Target="../media/image35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17.png"/><Relationship Id="rId7" Type="http://schemas.openxmlformats.org/officeDocument/2006/relationships/image" Target="../media/image3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344.png"/><Relationship Id="rId4" Type="http://schemas.openxmlformats.org/officeDocument/2006/relationships/image" Target="../media/image18.png"/><Relationship Id="rId9" Type="http://schemas.openxmlformats.org/officeDocument/2006/relationships/image" Target="../media/image36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3" Type="http://schemas.openxmlformats.org/officeDocument/2006/relationships/image" Target="../media/image17.png"/><Relationship Id="rId7" Type="http://schemas.openxmlformats.org/officeDocument/2006/relationships/image" Target="../media/image3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36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3" Type="http://schemas.openxmlformats.org/officeDocument/2006/relationships/image" Target="../media/image17.png"/><Relationship Id="rId7" Type="http://schemas.openxmlformats.org/officeDocument/2006/relationships/image" Target="../media/image3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36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9.png"/><Relationship Id="rId3" Type="http://schemas.openxmlformats.org/officeDocument/2006/relationships/image" Target="../media/image17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370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3" Type="http://schemas.openxmlformats.org/officeDocument/2006/relationships/image" Target="../media/image17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37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17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37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376.png"/><Relationship Id="rId4" Type="http://schemas.openxmlformats.org/officeDocument/2006/relationships/image" Target="../media/image11.png"/><Relationship Id="rId9" Type="http://schemas.openxmlformats.org/officeDocument/2006/relationships/image" Target="../media/image95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1.m4a"/><Relationship Id="rId1" Type="http://schemas.openxmlformats.org/officeDocument/2006/relationships/tags" Target="../tags/tag40.xml"/><Relationship Id="rId6" Type="http://schemas.openxmlformats.org/officeDocument/2006/relationships/image" Target="../media/image17.png"/><Relationship Id="rId11" Type="http://schemas.openxmlformats.org/officeDocument/2006/relationships/image" Target="../media/image379.png"/><Relationship Id="rId5" Type="http://schemas.openxmlformats.org/officeDocument/2006/relationships/notesSlide" Target="../notesSlides/notesSlide66.xml"/><Relationship Id="rId10" Type="http://schemas.openxmlformats.org/officeDocument/2006/relationships/image" Target="../media/image37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2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2.m4a"/><Relationship Id="rId1" Type="http://schemas.openxmlformats.org/officeDocument/2006/relationships/tags" Target="../tags/tag41.xml"/><Relationship Id="rId6" Type="http://schemas.openxmlformats.org/officeDocument/2006/relationships/image" Target="../media/image17.png"/><Relationship Id="rId11" Type="http://schemas.openxmlformats.org/officeDocument/2006/relationships/image" Target="../media/image381.png"/><Relationship Id="rId5" Type="http://schemas.openxmlformats.org/officeDocument/2006/relationships/notesSlide" Target="../notesSlides/notesSlide67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3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3.m4a"/><Relationship Id="rId1" Type="http://schemas.openxmlformats.org/officeDocument/2006/relationships/tags" Target="../tags/tag42.xml"/><Relationship Id="rId6" Type="http://schemas.openxmlformats.org/officeDocument/2006/relationships/image" Target="../media/image17.png"/><Relationship Id="rId11" Type="http://schemas.openxmlformats.org/officeDocument/2006/relationships/image" Target="../media/image382.png"/><Relationship Id="rId5" Type="http://schemas.openxmlformats.org/officeDocument/2006/relationships/notesSlide" Target="../notesSlides/notesSlide68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4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4.m4a"/><Relationship Id="rId1" Type="http://schemas.openxmlformats.org/officeDocument/2006/relationships/tags" Target="../tags/tag43.xml"/><Relationship Id="rId6" Type="http://schemas.openxmlformats.org/officeDocument/2006/relationships/image" Target="../media/image17.png"/><Relationship Id="rId11" Type="http://schemas.openxmlformats.org/officeDocument/2006/relationships/image" Target="../media/image383.png"/><Relationship Id="rId5" Type="http://schemas.openxmlformats.org/officeDocument/2006/relationships/notesSlide" Target="../notesSlides/notesSlide69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5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5.m4a"/><Relationship Id="rId1" Type="http://schemas.openxmlformats.org/officeDocument/2006/relationships/tags" Target="../tags/tag44.xml"/><Relationship Id="rId6" Type="http://schemas.openxmlformats.org/officeDocument/2006/relationships/image" Target="../media/image17.png"/><Relationship Id="rId11" Type="http://schemas.openxmlformats.org/officeDocument/2006/relationships/image" Target="../media/image384.png"/><Relationship Id="rId5" Type="http://schemas.openxmlformats.org/officeDocument/2006/relationships/notesSlide" Target="../notesSlides/notesSlide70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6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6.m4a"/><Relationship Id="rId1" Type="http://schemas.openxmlformats.org/officeDocument/2006/relationships/tags" Target="../tags/tag45.xml"/><Relationship Id="rId6" Type="http://schemas.openxmlformats.org/officeDocument/2006/relationships/image" Target="../media/image17.png"/><Relationship Id="rId11" Type="http://schemas.openxmlformats.org/officeDocument/2006/relationships/image" Target="../media/image385.png"/><Relationship Id="rId5" Type="http://schemas.openxmlformats.org/officeDocument/2006/relationships/notesSlide" Target="../notesSlides/notesSlide71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7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7.m4a"/><Relationship Id="rId1" Type="http://schemas.openxmlformats.org/officeDocument/2006/relationships/tags" Target="../tags/tag46.xml"/><Relationship Id="rId6" Type="http://schemas.openxmlformats.org/officeDocument/2006/relationships/image" Target="../media/image17.png"/><Relationship Id="rId11" Type="http://schemas.openxmlformats.org/officeDocument/2006/relationships/image" Target="../media/image386.png"/><Relationship Id="rId5" Type="http://schemas.openxmlformats.org/officeDocument/2006/relationships/notesSlide" Target="../notesSlides/notesSlide72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8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8.m4a"/><Relationship Id="rId1" Type="http://schemas.openxmlformats.org/officeDocument/2006/relationships/tags" Target="../tags/tag47.xml"/><Relationship Id="rId6" Type="http://schemas.openxmlformats.org/officeDocument/2006/relationships/image" Target="../media/image17.png"/><Relationship Id="rId11" Type="http://schemas.openxmlformats.org/officeDocument/2006/relationships/image" Target="../media/image387.png"/><Relationship Id="rId5" Type="http://schemas.openxmlformats.org/officeDocument/2006/relationships/notesSlide" Target="../notesSlides/notesSlide73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9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9.m4a"/><Relationship Id="rId1" Type="http://schemas.openxmlformats.org/officeDocument/2006/relationships/tags" Target="../tags/tag48.xml"/><Relationship Id="rId6" Type="http://schemas.openxmlformats.org/officeDocument/2006/relationships/image" Target="../media/image17.png"/><Relationship Id="rId11" Type="http://schemas.openxmlformats.org/officeDocument/2006/relationships/image" Target="../media/image388.png"/><Relationship Id="rId5" Type="http://schemas.openxmlformats.org/officeDocument/2006/relationships/notesSlide" Target="../notesSlides/notesSlide74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0.m4a"/><Relationship Id="rId7" Type="http://schemas.openxmlformats.org/officeDocument/2006/relationships/image" Target="../media/image18.png"/><Relationship Id="rId12" Type="http://schemas.openxmlformats.org/officeDocument/2006/relationships/image" Target="../media/image380.png"/><Relationship Id="rId2" Type="http://schemas.microsoft.com/office/2007/relationships/media" Target="../media/media10.m4a"/><Relationship Id="rId1" Type="http://schemas.openxmlformats.org/officeDocument/2006/relationships/tags" Target="../tags/tag49.xml"/><Relationship Id="rId6" Type="http://schemas.openxmlformats.org/officeDocument/2006/relationships/image" Target="../media/image17.png"/><Relationship Id="rId11" Type="http://schemas.openxmlformats.org/officeDocument/2006/relationships/image" Target="../media/image389.png"/><Relationship Id="rId5" Type="http://schemas.openxmlformats.org/officeDocument/2006/relationships/notesSlide" Target="../notesSlides/notesSlide75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80.png"/><Relationship Id="rId3" Type="http://schemas.openxmlformats.org/officeDocument/2006/relationships/audio" Target="../media/media11.m4a"/><Relationship Id="rId7" Type="http://schemas.openxmlformats.org/officeDocument/2006/relationships/image" Target="../media/image18.png"/><Relationship Id="rId12" Type="http://schemas.openxmlformats.org/officeDocument/2006/relationships/image" Target="../media/image391.png"/><Relationship Id="rId2" Type="http://schemas.microsoft.com/office/2007/relationships/media" Target="../media/media11.m4a"/><Relationship Id="rId1" Type="http://schemas.openxmlformats.org/officeDocument/2006/relationships/tags" Target="../tags/tag50.xml"/><Relationship Id="rId6" Type="http://schemas.openxmlformats.org/officeDocument/2006/relationships/image" Target="../media/image17.png"/><Relationship Id="rId11" Type="http://schemas.openxmlformats.org/officeDocument/2006/relationships/image" Target="../media/image390.png"/><Relationship Id="rId5" Type="http://schemas.openxmlformats.org/officeDocument/2006/relationships/notesSlide" Target="../notesSlides/notesSlide76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80.png"/><Relationship Id="rId3" Type="http://schemas.openxmlformats.org/officeDocument/2006/relationships/audio" Target="../media/media12.m4a"/><Relationship Id="rId7" Type="http://schemas.openxmlformats.org/officeDocument/2006/relationships/image" Target="../media/image18.png"/><Relationship Id="rId12" Type="http://schemas.openxmlformats.org/officeDocument/2006/relationships/image" Target="../media/image393.png"/><Relationship Id="rId2" Type="http://schemas.microsoft.com/office/2007/relationships/media" Target="../media/media12.m4a"/><Relationship Id="rId1" Type="http://schemas.openxmlformats.org/officeDocument/2006/relationships/tags" Target="../tags/tag51.xml"/><Relationship Id="rId6" Type="http://schemas.openxmlformats.org/officeDocument/2006/relationships/image" Target="../media/image17.png"/><Relationship Id="rId11" Type="http://schemas.openxmlformats.org/officeDocument/2006/relationships/image" Target="../media/image392.png"/><Relationship Id="rId5" Type="http://schemas.openxmlformats.org/officeDocument/2006/relationships/notesSlide" Target="../notesSlides/notesSlide77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9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93.png"/><Relationship Id="rId4" Type="http://schemas.openxmlformats.org/officeDocument/2006/relationships/image" Target="../media/image11.png"/><Relationship Id="rId9" Type="http://schemas.openxmlformats.org/officeDocument/2006/relationships/image" Target="../media/image95.pn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96.png"/><Relationship Id="rId3" Type="http://schemas.openxmlformats.org/officeDocument/2006/relationships/audio" Target="../media/media13.m4a"/><Relationship Id="rId7" Type="http://schemas.openxmlformats.org/officeDocument/2006/relationships/image" Target="../media/image18.png"/><Relationship Id="rId12" Type="http://schemas.openxmlformats.org/officeDocument/2006/relationships/image" Target="../media/image395.png"/><Relationship Id="rId2" Type="http://schemas.microsoft.com/office/2007/relationships/media" Target="../media/media13.m4a"/><Relationship Id="rId1" Type="http://schemas.openxmlformats.org/officeDocument/2006/relationships/tags" Target="../tags/tag52.xml"/><Relationship Id="rId6" Type="http://schemas.openxmlformats.org/officeDocument/2006/relationships/image" Target="../media/image17.png"/><Relationship Id="rId11" Type="http://schemas.openxmlformats.org/officeDocument/2006/relationships/image" Target="../media/image394.png"/><Relationship Id="rId5" Type="http://schemas.openxmlformats.org/officeDocument/2006/relationships/notesSlide" Target="../notesSlides/notesSlide78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Relationship Id="rId14" Type="http://schemas.openxmlformats.org/officeDocument/2006/relationships/image" Target="../media/image38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99.png"/><Relationship Id="rId3" Type="http://schemas.openxmlformats.org/officeDocument/2006/relationships/audio" Target="../media/media14.m4a"/><Relationship Id="rId7" Type="http://schemas.openxmlformats.org/officeDocument/2006/relationships/image" Target="../media/image18.png"/><Relationship Id="rId12" Type="http://schemas.openxmlformats.org/officeDocument/2006/relationships/image" Target="../media/image398.png"/><Relationship Id="rId2" Type="http://schemas.microsoft.com/office/2007/relationships/media" Target="../media/media14.m4a"/><Relationship Id="rId16" Type="http://schemas.openxmlformats.org/officeDocument/2006/relationships/image" Target="../media/image380.png"/><Relationship Id="rId1" Type="http://schemas.openxmlformats.org/officeDocument/2006/relationships/tags" Target="../tags/tag53.xml"/><Relationship Id="rId6" Type="http://schemas.openxmlformats.org/officeDocument/2006/relationships/image" Target="../media/image17.png"/><Relationship Id="rId11" Type="http://schemas.openxmlformats.org/officeDocument/2006/relationships/image" Target="../media/image397.png"/><Relationship Id="rId5" Type="http://schemas.openxmlformats.org/officeDocument/2006/relationships/notesSlide" Target="../notesSlides/notesSlide79.xml"/><Relationship Id="rId15" Type="http://schemas.openxmlformats.org/officeDocument/2006/relationships/image" Target="../media/image401.png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Relationship Id="rId14" Type="http://schemas.openxmlformats.org/officeDocument/2006/relationships/image" Target="../media/image400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80.png"/><Relationship Id="rId3" Type="http://schemas.openxmlformats.org/officeDocument/2006/relationships/audio" Target="../media/media15.m4a"/><Relationship Id="rId7" Type="http://schemas.openxmlformats.org/officeDocument/2006/relationships/image" Target="../media/image18.png"/><Relationship Id="rId12" Type="http://schemas.openxmlformats.org/officeDocument/2006/relationships/image" Target="../media/image403.png"/><Relationship Id="rId2" Type="http://schemas.microsoft.com/office/2007/relationships/media" Target="../media/media15.m4a"/><Relationship Id="rId1" Type="http://schemas.openxmlformats.org/officeDocument/2006/relationships/tags" Target="../tags/tag54.xml"/><Relationship Id="rId6" Type="http://schemas.openxmlformats.org/officeDocument/2006/relationships/image" Target="../media/image17.png"/><Relationship Id="rId11" Type="http://schemas.openxmlformats.org/officeDocument/2006/relationships/image" Target="../media/image402.png"/><Relationship Id="rId5" Type="http://schemas.openxmlformats.org/officeDocument/2006/relationships/notesSlide" Target="../notesSlides/notesSlide80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80.png"/><Relationship Id="rId3" Type="http://schemas.openxmlformats.org/officeDocument/2006/relationships/audio" Target="../media/media16.m4a"/><Relationship Id="rId7" Type="http://schemas.openxmlformats.org/officeDocument/2006/relationships/image" Target="../media/image18.png"/><Relationship Id="rId12" Type="http://schemas.openxmlformats.org/officeDocument/2006/relationships/image" Target="../media/image405.png"/><Relationship Id="rId2" Type="http://schemas.microsoft.com/office/2007/relationships/media" Target="../media/media16.m4a"/><Relationship Id="rId1" Type="http://schemas.openxmlformats.org/officeDocument/2006/relationships/tags" Target="../tags/tag55.xml"/><Relationship Id="rId6" Type="http://schemas.openxmlformats.org/officeDocument/2006/relationships/image" Target="../media/image17.png"/><Relationship Id="rId11" Type="http://schemas.openxmlformats.org/officeDocument/2006/relationships/image" Target="../media/image404.png"/><Relationship Id="rId5" Type="http://schemas.openxmlformats.org/officeDocument/2006/relationships/notesSlide" Target="../notesSlides/notesSlide81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08.png"/><Relationship Id="rId3" Type="http://schemas.openxmlformats.org/officeDocument/2006/relationships/audio" Target="../media/media17.m4a"/><Relationship Id="rId7" Type="http://schemas.openxmlformats.org/officeDocument/2006/relationships/image" Target="../media/image18.png"/><Relationship Id="rId12" Type="http://schemas.openxmlformats.org/officeDocument/2006/relationships/image" Target="../media/image407.png"/><Relationship Id="rId2" Type="http://schemas.microsoft.com/office/2007/relationships/media" Target="../media/media17.m4a"/><Relationship Id="rId1" Type="http://schemas.openxmlformats.org/officeDocument/2006/relationships/tags" Target="../tags/tag56.xml"/><Relationship Id="rId6" Type="http://schemas.openxmlformats.org/officeDocument/2006/relationships/image" Target="../media/image17.png"/><Relationship Id="rId11" Type="http://schemas.openxmlformats.org/officeDocument/2006/relationships/image" Target="../media/image406.png"/><Relationship Id="rId5" Type="http://schemas.openxmlformats.org/officeDocument/2006/relationships/notesSlide" Target="../notesSlides/notesSlide82.xml"/><Relationship Id="rId15" Type="http://schemas.openxmlformats.org/officeDocument/2006/relationships/image" Target="../media/image380.png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Relationship Id="rId14" Type="http://schemas.openxmlformats.org/officeDocument/2006/relationships/image" Target="../media/image409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80.png"/><Relationship Id="rId3" Type="http://schemas.openxmlformats.org/officeDocument/2006/relationships/audio" Target="../media/media18.m4a"/><Relationship Id="rId7" Type="http://schemas.openxmlformats.org/officeDocument/2006/relationships/image" Target="../media/image18.png"/><Relationship Id="rId12" Type="http://schemas.openxmlformats.org/officeDocument/2006/relationships/image" Target="../media/image410.png"/><Relationship Id="rId2" Type="http://schemas.microsoft.com/office/2007/relationships/media" Target="../media/media18.m4a"/><Relationship Id="rId1" Type="http://schemas.openxmlformats.org/officeDocument/2006/relationships/tags" Target="../tags/tag57.xml"/><Relationship Id="rId6" Type="http://schemas.openxmlformats.org/officeDocument/2006/relationships/image" Target="../media/image17.png"/><Relationship Id="rId11" Type="http://schemas.openxmlformats.org/officeDocument/2006/relationships/image" Target="../media/image392.png"/><Relationship Id="rId5" Type="http://schemas.openxmlformats.org/officeDocument/2006/relationships/notesSlide" Target="../notesSlides/notesSlide83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2.png"/><Relationship Id="rId3" Type="http://schemas.openxmlformats.org/officeDocument/2006/relationships/audio" Target="../media/media19.m4a"/><Relationship Id="rId7" Type="http://schemas.openxmlformats.org/officeDocument/2006/relationships/image" Target="../media/image18.png"/><Relationship Id="rId12" Type="http://schemas.openxmlformats.org/officeDocument/2006/relationships/image" Target="../media/image393.png"/><Relationship Id="rId17" Type="http://schemas.openxmlformats.org/officeDocument/2006/relationships/image" Target="../media/image380.png"/><Relationship Id="rId2" Type="http://schemas.microsoft.com/office/2007/relationships/media" Target="../media/media19.m4a"/><Relationship Id="rId16" Type="http://schemas.openxmlformats.org/officeDocument/2006/relationships/image" Target="../media/image415.png"/><Relationship Id="rId1" Type="http://schemas.openxmlformats.org/officeDocument/2006/relationships/tags" Target="../tags/tag58.xml"/><Relationship Id="rId6" Type="http://schemas.openxmlformats.org/officeDocument/2006/relationships/image" Target="../media/image17.png"/><Relationship Id="rId11" Type="http://schemas.openxmlformats.org/officeDocument/2006/relationships/image" Target="../media/image411.png"/><Relationship Id="rId5" Type="http://schemas.openxmlformats.org/officeDocument/2006/relationships/notesSlide" Target="../notesSlides/notesSlide84.xml"/><Relationship Id="rId15" Type="http://schemas.openxmlformats.org/officeDocument/2006/relationships/image" Target="../media/image414.png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Relationship Id="rId14" Type="http://schemas.openxmlformats.org/officeDocument/2006/relationships/image" Target="../media/image413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08.png"/><Relationship Id="rId3" Type="http://schemas.openxmlformats.org/officeDocument/2006/relationships/audio" Target="../media/media20.m4a"/><Relationship Id="rId7" Type="http://schemas.openxmlformats.org/officeDocument/2006/relationships/image" Target="../media/image18.png"/><Relationship Id="rId12" Type="http://schemas.openxmlformats.org/officeDocument/2006/relationships/image" Target="../media/image407.png"/><Relationship Id="rId2" Type="http://schemas.microsoft.com/office/2007/relationships/media" Target="../media/media20.m4a"/><Relationship Id="rId1" Type="http://schemas.openxmlformats.org/officeDocument/2006/relationships/tags" Target="../tags/tag59.xml"/><Relationship Id="rId6" Type="http://schemas.openxmlformats.org/officeDocument/2006/relationships/image" Target="../media/image17.png"/><Relationship Id="rId11" Type="http://schemas.openxmlformats.org/officeDocument/2006/relationships/image" Target="../media/image406.png"/><Relationship Id="rId5" Type="http://schemas.openxmlformats.org/officeDocument/2006/relationships/notesSlide" Target="../notesSlides/notesSlide85.xml"/><Relationship Id="rId15" Type="http://schemas.openxmlformats.org/officeDocument/2006/relationships/image" Target="../media/image380.png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Relationship Id="rId14" Type="http://schemas.openxmlformats.org/officeDocument/2006/relationships/image" Target="../media/image41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17.png"/><Relationship Id="rId3" Type="http://schemas.openxmlformats.org/officeDocument/2006/relationships/audio" Target="../media/media21.m4a"/><Relationship Id="rId7" Type="http://schemas.openxmlformats.org/officeDocument/2006/relationships/image" Target="../media/image18.png"/><Relationship Id="rId12" Type="http://schemas.openxmlformats.org/officeDocument/2006/relationships/image" Target="../media/image405.png"/><Relationship Id="rId2" Type="http://schemas.microsoft.com/office/2007/relationships/media" Target="../media/media21.m4a"/><Relationship Id="rId1" Type="http://schemas.openxmlformats.org/officeDocument/2006/relationships/tags" Target="../tags/tag60.xml"/><Relationship Id="rId6" Type="http://schemas.openxmlformats.org/officeDocument/2006/relationships/image" Target="../media/image17.png"/><Relationship Id="rId11" Type="http://schemas.openxmlformats.org/officeDocument/2006/relationships/image" Target="../media/image404.png"/><Relationship Id="rId5" Type="http://schemas.openxmlformats.org/officeDocument/2006/relationships/notesSlide" Target="../notesSlides/notesSlide86.xml"/><Relationship Id="rId10" Type="http://schemas.openxmlformats.org/officeDocument/2006/relationships/image" Target="../media/image37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Relationship Id="rId14" Type="http://schemas.openxmlformats.org/officeDocument/2006/relationships/image" Target="../media/image38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3.m4a"/><Relationship Id="rId7" Type="http://schemas.openxmlformats.org/officeDocument/2006/relationships/image" Target="../media/image18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7.png"/><Relationship Id="rId11" Type="http://schemas.openxmlformats.org/officeDocument/2006/relationships/image" Target="../media/image38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audio" Target="../media/media23.m4a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9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96.png"/><Relationship Id="rId4" Type="http://schemas.openxmlformats.org/officeDocument/2006/relationships/image" Target="../media/image11.png"/><Relationship Id="rId9" Type="http://schemas.openxmlformats.org/officeDocument/2006/relationships/image" Target="../media/image95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5.mp4"/><Relationship Id="rId7" Type="http://schemas.openxmlformats.org/officeDocument/2006/relationships/image" Target="../media/image18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7.png"/><Relationship Id="rId11" Type="http://schemas.openxmlformats.org/officeDocument/2006/relationships/image" Target="../media/image38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video" Target="../media/media25.mp4"/><Relationship Id="rId9" Type="http://schemas.openxmlformats.org/officeDocument/2006/relationships/image" Target="../media/image2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7.mp3"/><Relationship Id="rId7" Type="http://schemas.openxmlformats.org/officeDocument/2006/relationships/image" Target="../media/image18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7.png"/><Relationship Id="rId11" Type="http://schemas.openxmlformats.org/officeDocument/2006/relationships/image" Target="../media/image38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audio" Target="../media/media27.mp3"/><Relationship Id="rId9" Type="http://schemas.openxmlformats.org/officeDocument/2006/relationships/image" Target="../media/image20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18.png"/><Relationship Id="rId7" Type="http://schemas.openxmlformats.org/officeDocument/2006/relationships/image" Target="../media/image4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10" Type="http://schemas.openxmlformats.org/officeDocument/2006/relationships/image" Target="../media/image421.png"/><Relationship Id="rId4" Type="http://schemas.openxmlformats.org/officeDocument/2006/relationships/image" Target="../media/image11.png"/><Relationship Id="rId9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11" Type="http://schemas.openxmlformats.org/officeDocument/2006/relationships/image" Target="../media/image100.png"/><Relationship Id="rId5" Type="http://schemas.openxmlformats.org/officeDocument/2006/relationships/image" Target="../media/image18.png"/><Relationship Id="rId10" Type="http://schemas.openxmlformats.org/officeDocument/2006/relationships/image" Target="../media/image99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0.png"/><Relationship Id="rId12" Type="http://schemas.openxmlformats.org/officeDocument/2006/relationships/image" Target="../media/image10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openxmlformats.org/officeDocument/2006/relationships/image" Target="../media/image102.png"/><Relationship Id="rId5" Type="http://schemas.openxmlformats.org/officeDocument/2006/relationships/image" Target="../media/image18.png"/><Relationship Id="rId10" Type="http://schemas.openxmlformats.org/officeDocument/2006/relationships/image" Target="../media/image99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0.png"/><Relationship Id="rId12" Type="http://schemas.openxmlformats.org/officeDocument/2006/relationships/image" Target="../media/image10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105.png"/><Relationship Id="rId5" Type="http://schemas.openxmlformats.org/officeDocument/2006/relationships/image" Target="../media/image18.png"/><Relationship Id="rId10" Type="http://schemas.openxmlformats.org/officeDocument/2006/relationships/image" Target="../media/image104.png"/><Relationship Id="rId4" Type="http://schemas.openxmlformats.org/officeDocument/2006/relationships/image" Target="../media/image17.png"/><Relationship Id="rId9" Type="http://schemas.openxmlformats.org/officeDocument/2006/relationships/image" Target="../media/image9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png"/><Relationship Id="rId12" Type="http://schemas.openxmlformats.org/officeDocument/2006/relationships/image" Target="../media/image10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108.png"/><Relationship Id="rId5" Type="http://schemas.openxmlformats.org/officeDocument/2006/relationships/image" Target="../media/image18.png"/><Relationship Id="rId10" Type="http://schemas.openxmlformats.org/officeDocument/2006/relationships/image" Target="../media/image107.png"/><Relationship Id="rId4" Type="http://schemas.openxmlformats.org/officeDocument/2006/relationships/image" Target="../media/image17.png"/><Relationship Id="rId9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0.png"/><Relationship Id="rId11" Type="http://schemas.openxmlformats.org/officeDocument/2006/relationships/image" Target="../media/image112.png"/><Relationship Id="rId5" Type="http://schemas.openxmlformats.org/officeDocument/2006/relationships/image" Target="../media/image11.png"/><Relationship Id="rId10" Type="http://schemas.openxmlformats.org/officeDocument/2006/relationships/image" Target="../media/image111.png"/><Relationship Id="rId4" Type="http://schemas.openxmlformats.org/officeDocument/2006/relationships/image" Target="../media/image18.png"/><Relationship Id="rId9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0.png"/><Relationship Id="rId12" Type="http://schemas.openxmlformats.org/officeDocument/2006/relationships/image" Target="../media/image1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11" Type="http://schemas.openxmlformats.org/officeDocument/2006/relationships/image" Target="../media/image114.png"/><Relationship Id="rId5" Type="http://schemas.openxmlformats.org/officeDocument/2006/relationships/image" Target="../media/image18.png"/><Relationship Id="rId10" Type="http://schemas.openxmlformats.org/officeDocument/2006/relationships/image" Target="../media/image113.png"/><Relationship Id="rId4" Type="http://schemas.openxmlformats.org/officeDocument/2006/relationships/image" Target="../media/image17.png"/><Relationship Id="rId9" Type="http://schemas.openxmlformats.org/officeDocument/2006/relationships/image" Target="../media/image9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0.png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11" Type="http://schemas.openxmlformats.org/officeDocument/2006/relationships/image" Target="../media/image117.png"/><Relationship Id="rId5" Type="http://schemas.openxmlformats.org/officeDocument/2006/relationships/image" Target="../media/image18.png"/><Relationship Id="rId10" Type="http://schemas.openxmlformats.org/officeDocument/2006/relationships/image" Target="../media/image116.png"/><Relationship Id="rId4" Type="http://schemas.openxmlformats.org/officeDocument/2006/relationships/image" Target="../media/image17.png"/><Relationship Id="rId9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12" Type="http://schemas.openxmlformats.org/officeDocument/2006/relationships/image" Target="../media/image1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11" Type="http://schemas.openxmlformats.org/officeDocument/2006/relationships/image" Target="../media/image120.png"/><Relationship Id="rId5" Type="http://schemas.openxmlformats.org/officeDocument/2006/relationships/image" Target="../media/image18.png"/><Relationship Id="rId10" Type="http://schemas.openxmlformats.org/officeDocument/2006/relationships/image" Target="../media/image119.png"/><Relationship Id="rId4" Type="http://schemas.openxmlformats.org/officeDocument/2006/relationships/image" Target="../media/image17.png"/><Relationship Id="rId9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png"/><Relationship Id="rId12" Type="http://schemas.openxmlformats.org/officeDocument/2006/relationships/image" Target="../media/image1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11" Type="http://schemas.openxmlformats.org/officeDocument/2006/relationships/image" Target="../media/image123.png"/><Relationship Id="rId5" Type="http://schemas.openxmlformats.org/officeDocument/2006/relationships/image" Target="../media/image18.png"/><Relationship Id="rId10" Type="http://schemas.openxmlformats.org/officeDocument/2006/relationships/image" Target="../media/image122.png"/><Relationship Id="rId4" Type="http://schemas.openxmlformats.org/officeDocument/2006/relationships/image" Target="../media/image17.png"/><Relationship Id="rId9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11" Type="http://schemas.openxmlformats.org/officeDocument/2006/relationships/image" Target="../media/image126.png"/><Relationship Id="rId5" Type="http://schemas.openxmlformats.org/officeDocument/2006/relationships/image" Target="../media/image18.png"/><Relationship Id="rId10" Type="http://schemas.openxmlformats.org/officeDocument/2006/relationships/image" Target="../media/image125.png"/><Relationship Id="rId4" Type="http://schemas.openxmlformats.org/officeDocument/2006/relationships/image" Target="../media/image17.png"/><Relationship Id="rId9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11" Type="http://schemas.openxmlformats.org/officeDocument/2006/relationships/image" Target="../media/image129.png"/><Relationship Id="rId5" Type="http://schemas.openxmlformats.org/officeDocument/2006/relationships/image" Target="../media/image18.png"/><Relationship Id="rId10" Type="http://schemas.openxmlformats.org/officeDocument/2006/relationships/image" Target="../media/image99.png"/><Relationship Id="rId4" Type="http://schemas.openxmlformats.org/officeDocument/2006/relationships/image" Target="../media/image127.png"/><Relationship Id="rId9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1.png"/><Relationship Id="rId11" Type="http://schemas.openxmlformats.org/officeDocument/2006/relationships/image" Target="../media/image131.png"/><Relationship Id="rId5" Type="http://schemas.openxmlformats.org/officeDocument/2006/relationships/image" Target="../media/image18.png"/><Relationship Id="rId10" Type="http://schemas.openxmlformats.org/officeDocument/2006/relationships/image" Target="../media/image99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11" Type="http://schemas.openxmlformats.org/officeDocument/2006/relationships/image" Target="../media/image132.png"/><Relationship Id="rId5" Type="http://schemas.openxmlformats.org/officeDocument/2006/relationships/image" Target="../media/image18.png"/><Relationship Id="rId10" Type="http://schemas.openxmlformats.org/officeDocument/2006/relationships/image" Target="../media/image99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34.png"/><Relationship Id="rId5" Type="http://schemas.openxmlformats.org/officeDocument/2006/relationships/image" Target="../media/image11.png"/><Relationship Id="rId10" Type="http://schemas.openxmlformats.org/officeDocument/2006/relationships/image" Target="../media/image133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36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38.png"/><Relationship Id="rId5" Type="http://schemas.openxmlformats.org/officeDocument/2006/relationships/image" Target="../media/image11.png"/><Relationship Id="rId10" Type="http://schemas.openxmlformats.org/officeDocument/2006/relationships/image" Target="../media/image137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39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41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42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43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48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17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49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51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54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11.png"/><Relationship Id="rId11" Type="http://schemas.openxmlformats.org/officeDocument/2006/relationships/image" Target="../media/image156.png"/><Relationship Id="rId5" Type="http://schemas.openxmlformats.org/officeDocument/2006/relationships/image" Target="../media/image18.png"/><Relationship Id="rId10" Type="http://schemas.openxmlformats.org/officeDocument/2006/relationships/image" Target="../media/image99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20.png"/><Relationship Id="rId10" Type="http://schemas.openxmlformats.org/officeDocument/2006/relationships/image" Target="../media/image159.png"/><Relationship Id="rId4" Type="http://schemas.openxmlformats.org/officeDocument/2006/relationships/image" Target="../media/image11.png"/><Relationship Id="rId9" Type="http://schemas.openxmlformats.org/officeDocument/2006/relationships/image" Target="../media/image15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60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20.png"/><Relationship Id="rId10" Type="http://schemas.openxmlformats.org/officeDocument/2006/relationships/image" Target="../media/image162.png"/><Relationship Id="rId4" Type="http://schemas.openxmlformats.org/officeDocument/2006/relationships/image" Target="../media/image11.png"/><Relationship Id="rId9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63.png"/><Relationship Id="rId4" Type="http://schemas.openxmlformats.org/officeDocument/2006/relationships/image" Target="../media/image18.png"/><Relationship Id="rId9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6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64.png"/><Relationship Id="rId4" Type="http://schemas.openxmlformats.org/officeDocument/2006/relationships/image" Target="../media/image11.png"/><Relationship Id="rId9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image" Target="../media/image4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7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7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73.png"/><Relationship Id="rId4" Type="http://schemas.openxmlformats.org/officeDocument/2006/relationships/image" Target="../media/image18.png"/><Relationship Id="rId9" Type="http://schemas.openxmlformats.org/officeDocument/2006/relationships/image" Target="../media/image1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83.png"/><Relationship Id="rId4" Type="http://schemas.openxmlformats.org/officeDocument/2006/relationships/image" Target="../media/image18.png"/><Relationship Id="rId9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7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90.png"/><Relationship Id="rId5" Type="http://schemas.openxmlformats.org/officeDocument/2006/relationships/image" Target="../media/image11.png"/><Relationship Id="rId10" Type="http://schemas.openxmlformats.org/officeDocument/2006/relationships/image" Target="../media/image189.png"/><Relationship Id="rId4" Type="http://schemas.openxmlformats.org/officeDocument/2006/relationships/image" Target="../media/image18.png"/><Relationship Id="rId9" Type="http://schemas.openxmlformats.org/officeDocument/2006/relationships/image" Target="../media/image18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7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19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15.png"/><Relationship Id="rId3" Type="http://schemas.openxmlformats.org/officeDocument/2006/relationships/image" Target="../media/image18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image" Target="../media/image17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11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7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7.png"/><Relationship Id="rId4" Type="http://schemas.openxmlformats.org/officeDocument/2006/relationships/image" Target="../media/image18.png"/><Relationship Id="rId9" Type="http://schemas.openxmlformats.org/officeDocument/2006/relationships/image" Target="../media/image19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7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02.png"/><Relationship Id="rId5" Type="http://schemas.openxmlformats.org/officeDocument/2006/relationships/image" Target="../media/image11.png"/><Relationship Id="rId10" Type="http://schemas.openxmlformats.org/officeDocument/2006/relationships/image" Target="../media/image201.png"/><Relationship Id="rId4" Type="http://schemas.openxmlformats.org/officeDocument/2006/relationships/image" Target="../media/image18.png"/><Relationship Id="rId9" Type="http://schemas.openxmlformats.org/officeDocument/2006/relationships/image" Target="../media/image20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17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7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0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7.png"/><Relationship Id="rId7" Type="http://schemas.openxmlformats.org/officeDocument/2006/relationships/image" Target="../media/image20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11.png"/><Relationship Id="rId4" Type="http://schemas.openxmlformats.org/officeDocument/2006/relationships/image" Target="../media/image11.png"/><Relationship Id="rId9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20.png"/><Relationship Id="rId10" Type="http://schemas.openxmlformats.org/officeDocument/2006/relationships/image" Target="../media/image215.png"/><Relationship Id="rId4" Type="http://schemas.openxmlformats.org/officeDocument/2006/relationships/image" Target="../media/image11.png"/><Relationship Id="rId9" Type="http://schemas.openxmlformats.org/officeDocument/2006/relationships/image" Target="../media/image21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18.png"/><Relationship Id="rId7" Type="http://schemas.openxmlformats.org/officeDocument/2006/relationships/image" Target="../media/image2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21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8.png"/><Relationship Id="rId7" Type="http://schemas.openxmlformats.org/officeDocument/2006/relationships/image" Target="../media/image2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22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18.png"/><Relationship Id="rId7" Type="http://schemas.openxmlformats.org/officeDocument/2006/relationships/image" Target="../media/image2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2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18.png"/><Relationship Id="rId7" Type="http://schemas.openxmlformats.org/officeDocument/2006/relationships/image" Target="../media/image2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8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26.png"/><Relationship Id="rId5" Type="http://schemas.openxmlformats.org/officeDocument/2006/relationships/image" Target="../media/image11.png"/><Relationship Id="rId10" Type="http://schemas.openxmlformats.org/officeDocument/2006/relationships/image" Target="../media/image225.png"/><Relationship Id="rId4" Type="http://schemas.openxmlformats.org/officeDocument/2006/relationships/image" Target="../media/image18.png"/><Relationship Id="rId9" Type="http://schemas.openxmlformats.org/officeDocument/2006/relationships/image" Target="../media/image224.png"/><Relationship Id="rId14" Type="http://schemas.openxmlformats.org/officeDocument/2006/relationships/image" Target="../media/image22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34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2.png"/><Relationship Id="rId5" Type="http://schemas.openxmlformats.org/officeDocument/2006/relationships/image" Target="../media/image11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4" Type="http://schemas.openxmlformats.org/officeDocument/2006/relationships/image" Target="../media/image18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41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39.png"/><Relationship Id="rId5" Type="http://schemas.openxmlformats.org/officeDocument/2006/relationships/image" Target="../media/image11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18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50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48.png"/><Relationship Id="rId5" Type="http://schemas.openxmlformats.org/officeDocument/2006/relationships/image" Target="../media/image11.png"/><Relationship Id="rId10" Type="http://schemas.openxmlformats.org/officeDocument/2006/relationships/image" Target="../media/image247.png"/><Relationship Id="rId4" Type="http://schemas.openxmlformats.org/officeDocument/2006/relationships/image" Target="../media/image18.png"/><Relationship Id="rId9" Type="http://schemas.openxmlformats.org/officeDocument/2006/relationships/image" Target="../media/image24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55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3.png"/><Relationship Id="rId5" Type="http://schemas.openxmlformats.org/officeDocument/2006/relationships/image" Target="../media/image11.png"/><Relationship Id="rId10" Type="http://schemas.openxmlformats.org/officeDocument/2006/relationships/image" Target="../media/image252.png"/><Relationship Id="rId4" Type="http://schemas.openxmlformats.org/officeDocument/2006/relationships/image" Target="../media/image18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61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9.png"/><Relationship Id="rId5" Type="http://schemas.openxmlformats.org/officeDocument/2006/relationships/image" Target="../media/image11.png"/><Relationship Id="rId10" Type="http://schemas.openxmlformats.org/officeDocument/2006/relationships/image" Target="../media/image258.png"/><Relationship Id="rId4" Type="http://schemas.openxmlformats.org/officeDocument/2006/relationships/image" Target="../media/image18.png"/><Relationship Id="rId9" Type="http://schemas.openxmlformats.org/officeDocument/2006/relationships/image" Target="../media/image25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6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62.png"/><Relationship Id="rId4" Type="http://schemas.openxmlformats.org/officeDocument/2006/relationships/image" Target="../media/image11.png"/><Relationship Id="rId9" Type="http://schemas.openxmlformats.org/officeDocument/2006/relationships/image" Target="../media/image9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7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26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20.png"/><Relationship Id="rId11" Type="http://schemas.openxmlformats.org/officeDocument/2006/relationships/image" Target="../media/image270.PNG"/><Relationship Id="rId5" Type="http://schemas.openxmlformats.org/officeDocument/2006/relationships/image" Target="../media/image11.png"/><Relationship Id="rId10" Type="http://schemas.openxmlformats.org/officeDocument/2006/relationships/image" Target="../media/image269.jp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20.png"/><Relationship Id="rId11" Type="http://schemas.openxmlformats.org/officeDocument/2006/relationships/image" Target="../media/image272.PNG"/><Relationship Id="rId5" Type="http://schemas.openxmlformats.org/officeDocument/2006/relationships/image" Target="../media/image11.png"/><Relationship Id="rId10" Type="http://schemas.openxmlformats.org/officeDocument/2006/relationships/image" Target="../media/image271.jp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6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20.png"/><Relationship Id="rId11" Type="http://schemas.openxmlformats.org/officeDocument/2006/relationships/image" Target="../media/image273.PNG"/><Relationship Id="rId5" Type="http://schemas.openxmlformats.org/officeDocument/2006/relationships/image" Target="../media/image11.png"/><Relationship Id="rId10" Type="http://schemas.openxmlformats.org/officeDocument/2006/relationships/image" Target="../media/image271.jp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27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6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27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20.png"/><Relationship Id="rId11" Type="http://schemas.openxmlformats.org/officeDocument/2006/relationships/image" Target="../media/image278.PNG"/><Relationship Id="rId5" Type="http://schemas.openxmlformats.org/officeDocument/2006/relationships/image" Target="../media/image11.png"/><Relationship Id="rId10" Type="http://schemas.openxmlformats.org/officeDocument/2006/relationships/image" Target="../media/image277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82.PNG"/><Relationship Id="rId3" Type="http://schemas.openxmlformats.org/officeDocument/2006/relationships/image" Target="../media/image17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20.png"/><Relationship Id="rId11" Type="http://schemas.openxmlformats.org/officeDocument/2006/relationships/image" Target="../media/image280.PNG"/><Relationship Id="rId5" Type="http://schemas.openxmlformats.org/officeDocument/2006/relationships/image" Target="../media/image11.png"/><Relationship Id="rId10" Type="http://schemas.openxmlformats.org/officeDocument/2006/relationships/image" Target="../media/image279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283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85.PNG"/><Relationship Id="rId3" Type="http://schemas.openxmlformats.org/officeDocument/2006/relationships/image" Target="../media/image17.png"/><Relationship Id="rId7" Type="http://schemas.openxmlformats.org/officeDocument/2006/relationships/image" Target="../media/image276.png"/><Relationship Id="rId12" Type="http://schemas.openxmlformats.org/officeDocument/2006/relationships/image" Target="../media/image28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20.png"/><Relationship Id="rId11" Type="http://schemas.openxmlformats.org/officeDocument/2006/relationships/image" Target="../media/image278.PNG"/><Relationship Id="rId5" Type="http://schemas.openxmlformats.org/officeDocument/2006/relationships/image" Target="../media/image11.png"/><Relationship Id="rId10" Type="http://schemas.openxmlformats.org/officeDocument/2006/relationships/image" Target="../media/image282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1.png"/><Relationship Id="rId3" Type="http://schemas.openxmlformats.org/officeDocument/2006/relationships/image" Target="../media/image18.png"/><Relationship Id="rId7" Type="http://schemas.openxmlformats.org/officeDocument/2006/relationships/image" Target="../media/image71.png"/><Relationship Id="rId12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79.png"/><Relationship Id="rId5" Type="http://schemas.openxmlformats.org/officeDocument/2006/relationships/image" Target="../media/image76.png"/><Relationship Id="rId10" Type="http://schemas.openxmlformats.org/officeDocument/2006/relationships/image" Target="../media/image78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8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277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286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76.png"/><Relationship Id="rId12" Type="http://schemas.openxmlformats.org/officeDocument/2006/relationships/image" Target="../media/image27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20.png"/><Relationship Id="rId11" Type="http://schemas.openxmlformats.org/officeDocument/2006/relationships/image" Target="../media/image288.PNG"/><Relationship Id="rId5" Type="http://schemas.openxmlformats.org/officeDocument/2006/relationships/image" Target="../media/image11.png"/><Relationship Id="rId10" Type="http://schemas.openxmlformats.org/officeDocument/2006/relationships/image" Target="../media/image287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89.png"/><Relationship Id="rId12" Type="http://schemas.openxmlformats.org/officeDocument/2006/relationships/image" Target="../media/image29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20.png"/><Relationship Id="rId11" Type="http://schemas.openxmlformats.org/officeDocument/2006/relationships/image" Target="../media/image291.PNG"/><Relationship Id="rId5" Type="http://schemas.openxmlformats.org/officeDocument/2006/relationships/image" Target="../media/image11.png"/><Relationship Id="rId10" Type="http://schemas.openxmlformats.org/officeDocument/2006/relationships/image" Target="../media/image290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96.PNG"/><Relationship Id="rId3" Type="http://schemas.openxmlformats.org/officeDocument/2006/relationships/image" Target="../media/image17.png"/><Relationship Id="rId7" Type="http://schemas.openxmlformats.org/officeDocument/2006/relationships/image" Target="../media/image289.png"/><Relationship Id="rId12" Type="http://schemas.openxmlformats.org/officeDocument/2006/relationships/image" Target="../media/image29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20.png"/><Relationship Id="rId11" Type="http://schemas.openxmlformats.org/officeDocument/2006/relationships/image" Target="../media/image294.PNG"/><Relationship Id="rId5" Type="http://schemas.openxmlformats.org/officeDocument/2006/relationships/image" Target="../media/image11.png"/><Relationship Id="rId10" Type="http://schemas.openxmlformats.org/officeDocument/2006/relationships/image" Target="../media/image293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8.PNG"/><Relationship Id="rId3" Type="http://schemas.openxmlformats.org/officeDocument/2006/relationships/notesSlide" Target="../notesSlides/notesSlide44.xml"/><Relationship Id="rId7" Type="http://schemas.openxmlformats.org/officeDocument/2006/relationships/image" Target="../media/image20.png"/><Relationship Id="rId12" Type="http://schemas.openxmlformats.org/officeDocument/2006/relationships/image" Target="../media/image29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11.png"/><Relationship Id="rId11" Type="http://schemas.openxmlformats.org/officeDocument/2006/relationships/image" Target="../media/image272.PNG"/><Relationship Id="rId5" Type="http://schemas.openxmlformats.org/officeDocument/2006/relationships/image" Target="../media/image18.png"/><Relationship Id="rId10" Type="http://schemas.openxmlformats.org/officeDocument/2006/relationships/image" Target="../media/image265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8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20.png"/><Relationship Id="rId11" Type="http://schemas.openxmlformats.org/officeDocument/2006/relationships/image" Target="../media/image300.PNG"/><Relationship Id="rId5" Type="http://schemas.openxmlformats.org/officeDocument/2006/relationships/image" Target="../media/image11.png"/><Relationship Id="rId10" Type="http://schemas.openxmlformats.org/officeDocument/2006/relationships/image" Target="../media/image299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89.png"/><Relationship Id="rId12" Type="http://schemas.openxmlformats.org/officeDocument/2006/relationships/image" Target="../media/image30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20.png"/><Relationship Id="rId11" Type="http://schemas.openxmlformats.org/officeDocument/2006/relationships/image" Target="../media/image272.PNG"/><Relationship Id="rId5" Type="http://schemas.openxmlformats.org/officeDocument/2006/relationships/image" Target="../media/image11.png"/><Relationship Id="rId10" Type="http://schemas.openxmlformats.org/officeDocument/2006/relationships/image" Target="../media/image301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06.PNG"/><Relationship Id="rId3" Type="http://schemas.openxmlformats.org/officeDocument/2006/relationships/image" Target="../media/image17.png"/><Relationship Id="rId7" Type="http://schemas.openxmlformats.org/officeDocument/2006/relationships/image" Target="../media/image289.png"/><Relationship Id="rId12" Type="http://schemas.openxmlformats.org/officeDocument/2006/relationships/image" Target="../media/image30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image" Target="../media/image20.png"/><Relationship Id="rId11" Type="http://schemas.openxmlformats.org/officeDocument/2006/relationships/image" Target="../media/image304.PNG"/><Relationship Id="rId5" Type="http://schemas.openxmlformats.org/officeDocument/2006/relationships/image" Target="../media/image11.png"/><Relationship Id="rId10" Type="http://schemas.openxmlformats.org/officeDocument/2006/relationships/image" Target="../media/image303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Relationship Id="rId14" Type="http://schemas.openxmlformats.org/officeDocument/2006/relationships/image" Target="../media/image307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89.png"/><Relationship Id="rId12" Type="http://schemas.openxmlformats.org/officeDocument/2006/relationships/image" Target="../media/image27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6" Type="http://schemas.openxmlformats.org/officeDocument/2006/relationships/image" Target="../media/image20.png"/><Relationship Id="rId11" Type="http://schemas.openxmlformats.org/officeDocument/2006/relationships/image" Target="../media/image309.PNG"/><Relationship Id="rId5" Type="http://schemas.openxmlformats.org/officeDocument/2006/relationships/image" Target="../media/image11.png"/><Relationship Id="rId10" Type="http://schemas.openxmlformats.org/officeDocument/2006/relationships/image" Target="../media/image308.PNG"/><Relationship Id="rId4" Type="http://schemas.openxmlformats.org/officeDocument/2006/relationships/image" Target="../media/image18.png"/><Relationship Id="rId9" Type="http://schemas.openxmlformats.org/officeDocument/2006/relationships/image" Target="../media/image2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0868" y="-140228"/>
            <a:ext cx="18871276" cy="10721852"/>
            <a:chOff x="-250868" y="-140228"/>
            <a:chExt cx="18871276" cy="107218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0868" y="-140228"/>
              <a:ext cx="18871276" cy="107218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30744" y="2157088"/>
            <a:ext cx="5502589" cy="1082867"/>
            <a:chOff x="6230744" y="2157088"/>
            <a:chExt cx="5502589" cy="10828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63536" y="2621572"/>
              <a:ext cx="785590" cy="451173"/>
              <a:chOff x="6063536" y="2621572"/>
              <a:chExt cx="785590" cy="45117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6200000">
                <a:off x="6063536" y="2621572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230744" y="2157088"/>
              <a:ext cx="5502589" cy="1082867"/>
              <a:chOff x="6230744" y="2157088"/>
              <a:chExt cx="5502589" cy="1082867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6230744" y="2157088"/>
                <a:ext cx="5502589" cy="451173"/>
                <a:chOff x="6230744" y="2157088"/>
                <a:chExt cx="5502589" cy="451173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6230744" y="2157088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1114952" y="2621572"/>
                <a:ext cx="785590" cy="451173"/>
                <a:chOff x="11114952" y="2621572"/>
                <a:chExt cx="785590" cy="451173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-16200000">
                  <a:off x="11114952" y="2621572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6230744" y="7415760"/>
            <a:ext cx="5502589" cy="1082867"/>
            <a:chOff x="6230744" y="7415760"/>
            <a:chExt cx="5502589" cy="1082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063536" y="7582968"/>
              <a:ext cx="785590" cy="451173"/>
              <a:chOff x="6063536" y="7582968"/>
              <a:chExt cx="785590" cy="4511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6200000">
                <a:off x="6063536" y="7582968"/>
                <a:ext cx="785590" cy="451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230744" y="7415760"/>
              <a:ext cx="5502589" cy="1082867"/>
              <a:chOff x="6230744" y="7415760"/>
              <a:chExt cx="5502589" cy="108286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230744" y="8047453"/>
                <a:ext cx="5502589" cy="451173"/>
                <a:chOff x="6230744" y="8047453"/>
                <a:chExt cx="5502589" cy="451173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230744" y="8047453"/>
                  <a:ext cx="5502589" cy="451173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1114952" y="7582968"/>
                <a:ext cx="785590" cy="451173"/>
                <a:chOff x="11114952" y="7582968"/>
                <a:chExt cx="785590" cy="451173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16200000">
                  <a:off x="11114952" y="7582968"/>
                  <a:ext cx="785590" cy="45117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6297470" y="3686286"/>
            <a:ext cx="5369138" cy="4135314"/>
            <a:chOff x="6297470" y="3686286"/>
            <a:chExt cx="5369138" cy="41353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1757" y="6076918"/>
              <a:ext cx="4434468" cy="1843714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94551" y="3550542"/>
              <a:ext cx="4818843" cy="259633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87436" y="4596547"/>
            <a:ext cx="4801839" cy="16239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8479" y="3907651"/>
            <a:ext cx="5294116" cy="20496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8091"/>
            <a:ext cx="954105" cy="4068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7" y="2215783"/>
            <a:ext cx="2818981" cy="12055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05466" y="3126685"/>
            <a:ext cx="7501776" cy="5286408"/>
            <a:chOff x="9205466" y="3126685"/>
            <a:chExt cx="7501776" cy="528640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5466" y="3126685"/>
              <a:ext cx="7501776" cy="5286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9626"/>
            <a:ext cx="6349048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9BE2D9-8CAA-42B4-9A25-ADCD99D452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701" y="3245374"/>
            <a:ext cx="12052598" cy="5493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0BB9CE-CD4D-45F1-89CA-9C45957FB62F}"/>
              </a:ext>
            </a:extLst>
          </p:cNvPr>
          <p:cNvSpPr txBox="1"/>
          <p:nvPr/>
        </p:nvSpPr>
        <p:spPr>
          <a:xfrm>
            <a:off x="2590800" y="3570494"/>
            <a:ext cx="1856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C22F4F-B365-4279-A311-D1C08346D0BE}"/>
              </a:ext>
            </a:extLst>
          </p:cNvPr>
          <p:cNvSpPr txBox="1"/>
          <p:nvPr/>
        </p:nvSpPr>
        <p:spPr>
          <a:xfrm>
            <a:off x="2590800" y="6311977"/>
            <a:ext cx="2307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일반 유저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14950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38279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89869BB-C1E0-4FDA-B163-612AEA3D1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48" y="3232126"/>
            <a:ext cx="9453600" cy="57997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4DB09EE-3D0D-4D64-BC3C-629E0BE7981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4" r="833" b="8016"/>
          <a:stretch/>
        </p:blipFill>
        <p:spPr>
          <a:xfrm>
            <a:off x="3865412" y="3220596"/>
            <a:ext cx="12877200" cy="60424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C27118-B5C3-450C-8CBA-C1333D71A96D}"/>
              </a:ext>
            </a:extLst>
          </p:cNvPr>
          <p:cNvSpPr txBox="1"/>
          <p:nvPr/>
        </p:nvSpPr>
        <p:spPr>
          <a:xfrm>
            <a:off x="1754950" y="3508175"/>
            <a:ext cx="250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UI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EE79AD-614F-4887-8E3C-6E9E8D93187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3" r="833" b="8015"/>
          <a:stretch/>
        </p:blipFill>
        <p:spPr>
          <a:xfrm>
            <a:off x="3865412" y="3232126"/>
            <a:ext cx="12877200" cy="60424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AB286F-78FD-48B2-BC6E-E3F717EA03DC}"/>
              </a:ext>
            </a:extLst>
          </p:cNvPr>
          <p:cNvSpPr txBox="1"/>
          <p:nvPr/>
        </p:nvSpPr>
        <p:spPr>
          <a:xfrm>
            <a:off x="10948679" y="3508175"/>
            <a:ext cx="310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 오븐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161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38279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587B4D-134E-4154-B0E1-58D1FF4C80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48" y="3233940"/>
            <a:ext cx="9453600" cy="5799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7B6F8EA-A287-4374-91F9-36485DE92E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89" r="1021" b="1444"/>
          <a:stretch/>
        </p:blipFill>
        <p:spPr>
          <a:xfrm>
            <a:off x="5082088" y="3256872"/>
            <a:ext cx="11751650" cy="5972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E848E2-B643-4E23-9414-02B75BBAB37C}"/>
              </a:ext>
            </a:extLst>
          </p:cNvPr>
          <p:cNvSpPr txBox="1"/>
          <p:nvPr/>
        </p:nvSpPr>
        <p:spPr>
          <a:xfrm>
            <a:off x="2188130" y="3508175"/>
            <a:ext cx="250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UI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0F9E71-6875-496E-B6F2-BD7757083483}"/>
              </a:ext>
            </a:extLst>
          </p:cNvPr>
          <p:cNvSpPr txBox="1"/>
          <p:nvPr/>
        </p:nvSpPr>
        <p:spPr>
          <a:xfrm>
            <a:off x="11236112" y="3508175"/>
            <a:ext cx="310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 오븐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503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9623"/>
            <a:ext cx="6958561" cy="12313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72EC49-79D1-4CEA-B3F9-02DCB28852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851"/>
          <a:stretch/>
        </p:blipFill>
        <p:spPr>
          <a:xfrm>
            <a:off x="2252833" y="3451014"/>
            <a:ext cx="5985533" cy="55255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84A9B2-EC11-4FB1-905C-D7E74F3ECFC8}"/>
              </a:ext>
            </a:extLst>
          </p:cNvPr>
          <p:cNvSpPr txBox="1"/>
          <p:nvPr/>
        </p:nvSpPr>
        <p:spPr>
          <a:xfrm>
            <a:off x="8778905" y="3915426"/>
            <a:ext cx="7152872" cy="38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NOTICE_WRITER: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작성자 아이디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NOTICE_TOP :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공지사항 중요도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 :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중요한 공지사항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 :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일반 공지사항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28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→ ORDER BY NOTICE_TOP ASC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3603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3"/>
            <a:ext cx="5926205" cy="12313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CDEA8C-2DEE-4929-8393-F1740DB91416}"/>
              </a:ext>
            </a:extLst>
          </p:cNvPr>
          <p:cNvSpPr txBox="1"/>
          <p:nvPr/>
        </p:nvSpPr>
        <p:spPr>
          <a:xfrm>
            <a:off x="1710667" y="6767242"/>
            <a:ext cx="83534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SELECT *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FROM (SELECT ROWNUM RNUM, A.*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	FROM 	(SELECT *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		FROM NOTICE 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		WHERE NOTICE_STATUS = ‘Y’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		</a:t>
            </a:r>
            <a:r>
              <a:rPr lang="en-US" altLang="ko-KR" sz="20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ORDER BY NOTICE_TOP ASC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NOTICE_NO DESC) A) </a:t>
            </a: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WHERE RNUM BETWEEN ? AND ?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287DE8-E308-41AA-89EE-D6AB10FB4C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668" y="3966584"/>
            <a:ext cx="8075181" cy="20663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83907F-774E-4606-9D50-F098ACD95961}"/>
              </a:ext>
            </a:extLst>
          </p:cNvPr>
          <p:cNvSpPr txBox="1"/>
          <p:nvPr/>
        </p:nvSpPr>
        <p:spPr>
          <a:xfrm>
            <a:off x="1408498" y="3384545"/>
            <a:ext cx="4992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Radio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버튼으로 타입 구분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560BF-96EC-4072-A754-B2CDB57FDB17}"/>
              </a:ext>
            </a:extLst>
          </p:cNvPr>
          <p:cNvSpPr txBox="1"/>
          <p:nvPr/>
        </p:nvSpPr>
        <p:spPr>
          <a:xfrm>
            <a:off x="1555015" y="6137064"/>
            <a:ext cx="4992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query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통한 정렬 설정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E22E9F-B383-474F-9811-BE9925094C7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20942" r="14348" b="4663"/>
          <a:stretch/>
        </p:blipFill>
        <p:spPr>
          <a:xfrm>
            <a:off x="9962249" y="2205335"/>
            <a:ext cx="7161936" cy="4987745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22F6D8-1358-41AB-9836-6DCB40DCD9D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20566" r="13333" b="6734"/>
          <a:stretch/>
        </p:blipFill>
        <p:spPr>
          <a:xfrm>
            <a:off x="10442359" y="4429399"/>
            <a:ext cx="6887181" cy="4584611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4FFC59-A128-4362-B3D0-51D2D7774A4F}"/>
              </a:ext>
            </a:extLst>
          </p:cNvPr>
          <p:cNvSpPr/>
          <p:nvPr/>
        </p:nvSpPr>
        <p:spPr>
          <a:xfrm>
            <a:off x="10064093" y="3003099"/>
            <a:ext cx="6954128" cy="43696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47D0CAA-7230-4736-96C0-16F06F98E2B3}"/>
              </a:ext>
            </a:extLst>
          </p:cNvPr>
          <p:cNvSpPr/>
          <p:nvPr/>
        </p:nvSpPr>
        <p:spPr>
          <a:xfrm>
            <a:off x="10558348" y="5143500"/>
            <a:ext cx="6630237" cy="88946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2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355" y="3860526"/>
            <a:ext cx="4194567" cy="2265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16"/>
            <a:ext cx="7322995" cy="12245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954105" cy="413959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7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3733" y="2148747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유스케이스 다이어그램 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07236" y="163549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23" y="3817158"/>
            <a:ext cx="10058400" cy="42634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08207" y="3766018"/>
            <a:ext cx="5359695" cy="4289748"/>
          </a:xfrm>
          <a:prstGeom prst="rect">
            <a:avLst/>
          </a:prstGeom>
          <a:noFill/>
          <a:ln w="76200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CBAD6"/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4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207236" y="163549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503733" y="2148747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UI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구현 유사성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- </a:t>
            </a:r>
            <a:r>
              <a:rPr lang="en-US" sz="5000" dirty="0" err="1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619500"/>
            <a:ext cx="6660000" cy="4140000"/>
          </a:xfrm>
          <a:prstGeom prst="rect">
            <a:avLst/>
          </a:prstGeom>
        </p:spPr>
      </p:pic>
      <p:sp>
        <p:nvSpPr>
          <p:cNvPr id="16" name="Object 15"/>
          <p:cNvSpPr txBox="1"/>
          <p:nvPr/>
        </p:nvSpPr>
        <p:spPr>
          <a:xfrm>
            <a:off x="1393897" y="2935816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메인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8"/>
          <a:srcRect t="7826" r="5645" b="1823"/>
          <a:stretch/>
        </p:blipFill>
        <p:spPr>
          <a:xfrm>
            <a:off x="9604747" y="3592875"/>
            <a:ext cx="6660000" cy="4140000"/>
          </a:xfrm>
          <a:prstGeom prst="rect">
            <a:avLst/>
          </a:prstGeom>
        </p:spPr>
      </p:pic>
      <p:sp>
        <p:nvSpPr>
          <p:cNvPr id="18" name="Object 15"/>
          <p:cNvSpPr txBox="1"/>
          <p:nvPr/>
        </p:nvSpPr>
        <p:spPr>
          <a:xfrm>
            <a:off x="4196056" y="8053351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설계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12024642" y="8059920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구현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04352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207236" y="163549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503733" y="2148747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UI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구현 유사성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- </a:t>
            </a:r>
            <a:r>
              <a:rPr lang="en-US" sz="5000" dirty="0" err="1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393897" y="2935816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상세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4196056" y="8053351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설계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12024641" y="8072570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구현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 rotWithShape="1">
          <a:blip r:embed="rId7"/>
          <a:srcRect t="7692" r="1666"/>
          <a:stretch/>
        </p:blipFill>
        <p:spPr>
          <a:xfrm>
            <a:off x="9604747" y="3467100"/>
            <a:ext cx="6660000" cy="4140000"/>
          </a:xfrm>
          <a:prstGeom prst="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619500"/>
            <a:ext cx="6660000" cy="4140000"/>
          </a:xfrm>
          <a:prstGeom prst="rect">
            <a:avLst/>
          </a:prstGeom>
        </p:spPr>
      </p:pic>
      <p:sp>
        <p:nvSpPr>
          <p:cNvPr id="2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9457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400" y="866776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207236" y="163549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503733" y="2148747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UI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구현 유사성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- </a:t>
            </a:r>
            <a:r>
              <a:rPr lang="en-US" sz="5000" dirty="0" err="1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393897" y="2935816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투표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4196056" y="8053351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설계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12038057" y="8115300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구현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7"/>
          <a:srcRect t="6838" r="1279"/>
          <a:stretch/>
        </p:blipFill>
        <p:spPr>
          <a:xfrm>
            <a:off x="9618163" y="3564083"/>
            <a:ext cx="6660000" cy="414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94300"/>
            <a:ext cx="6660000" cy="4140000"/>
          </a:xfrm>
          <a:prstGeom prst="rect">
            <a:avLst/>
          </a:prstGeom>
        </p:spPr>
      </p:pic>
      <p:sp>
        <p:nvSpPr>
          <p:cNvPr id="2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3889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548" y="1988091"/>
            <a:ext cx="2255041" cy="4068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5783"/>
            <a:ext cx="9151529" cy="12055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86097" y="-33966"/>
            <a:ext cx="9346430" cy="10319680"/>
            <a:chOff x="4686097" y="-33966"/>
            <a:chExt cx="9346430" cy="103196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86097" y="-33966"/>
              <a:ext cx="9346430" cy="10319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76300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207236" y="163549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503733" y="2148747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UI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구현 유사성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- </a:t>
            </a:r>
            <a:r>
              <a:rPr lang="en-US" sz="5000" dirty="0" err="1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393897" y="2935816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마이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4196056" y="8053351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설계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12038057" y="8165009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구현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8" name="그림 7"/>
          <p:cNvPicPr>
            <a:picLocks/>
          </p:cNvPicPr>
          <p:nvPr/>
        </p:nvPicPr>
        <p:blipFill rotWithShape="1">
          <a:blip r:embed="rId7"/>
          <a:srcRect t="6923" r="833" b="770"/>
          <a:stretch/>
        </p:blipFill>
        <p:spPr>
          <a:xfrm>
            <a:off x="9618162" y="3564083"/>
            <a:ext cx="6660000" cy="414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76238"/>
            <a:ext cx="6764835" cy="4127845"/>
          </a:xfrm>
          <a:prstGeom prst="rect">
            <a:avLst/>
          </a:prstGeom>
        </p:spPr>
      </p:pic>
      <p:sp>
        <p:nvSpPr>
          <p:cNvPr id="2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4439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76300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207236" y="163549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503733" y="2148747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UI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구현 유사성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- </a:t>
            </a:r>
            <a:r>
              <a:rPr lang="en-US" sz="5000" dirty="0" err="1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393897" y="2935816"/>
            <a:ext cx="23399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마이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종료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4196056" y="8053351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설계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12038057" y="8165009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구현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7"/>
          <a:srcRect t="6608" r="1322"/>
          <a:stretch/>
        </p:blipFill>
        <p:spPr>
          <a:xfrm>
            <a:off x="9641619" y="3587610"/>
            <a:ext cx="6660000" cy="4140000"/>
          </a:xfrm>
          <a:prstGeom prst="rect">
            <a:avLst/>
          </a:prstGeom>
        </p:spPr>
      </p:pic>
      <p:pic>
        <p:nvPicPr>
          <p:cNvPr id="2" name="그림 1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90116"/>
            <a:ext cx="6660000" cy="4140000"/>
          </a:xfrm>
          <a:prstGeom prst="rect">
            <a:avLst/>
          </a:prstGeom>
        </p:spPr>
      </p:pic>
      <p:sp>
        <p:nvSpPr>
          <p:cNvPr id="2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1697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76300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207236" y="163549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503733" y="2148747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UI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구현 유사성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- </a:t>
            </a:r>
            <a:r>
              <a:rPr lang="en-US" sz="5000" dirty="0" err="1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393897" y="2935816"/>
            <a:ext cx="23399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관리자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투표생성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4196056" y="8053351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설계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12038057" y="8165009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구현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8" name="그림 7"/>
          <p:cNvPicPr>
            <a:picLocks/>
          </p:cNvPicPr>
          <p:nvPr/>
        </p:nvPicPr>
        <p:blipFill rotWithShape="1">
          <a:blip r:embed="rId7"/>
          <a:srcRect t="7362" r="1604"/>
          <a:stretch/>
        </p:blipFill>
        <p:spPr>
          <a:xfrm>
            <a:off x="9661182" y="3564083"/>
            <a:ext cx="6660000" cy="414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621487"/>
            <a:ext cx="6660000" cy="4140000"/>
          </a:xfrm>
          <a:prstGeom prst="rect">
            <a:avLst/>
          </a:prstGeom>
        </p:spPr>
      </p:pic>
      <p:sp>
        <p:nvSpPr>
          <p:cNvPr id="2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7220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205" y="876300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207236" y="163549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1503733" y="2148747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UI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구현 유사성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- </a:t>
            </a:r>
            <a:r>
              <a:rPr lang="en-US" sz="5000" dirty="0" err="1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6" name="Object 15"/>
          <p:cNvSpPr txBox="1"/>
          <p:nvPr/>
        </p:nvSpPr>
        <p:spPr>
          <a:xfrm>
            <a:off x="1393897" y="2935816"/>
            <a:ext cx="2492303" cy="38879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관리자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챌린지생성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4196056" y="8053351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설계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9" name="Object 15"/>
          <p:cNvSpPr txBox="1"/>
          <p:nvPr/>
        </p:nvSpPr>
        <p:spPr>
          <a:xfrm>
            <a:off x="12038057" y="8165009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구현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/>
          </p:cNvPicPr>
          <p:nvPr/>
        </p:nvPicPr>
        <p:blipFill rotWithShape="1">
          <a:blip r:embed="rId7"/>
          <a:srcRect t="6923" r="833"/>
          <a:stretch/>
        </p:blipFill>
        <p:spPr>
          <a:xfrm>
            <a:off x="9661182" y="3585080"/>
            <a:ext cx="6660000" cy="4140000"/>
          </a:xfrm>
          <a:prstGeom prst="rect">
            <a:avLst/>
          </a:prstGeom>
        </p:spPr>
      </p:pic>
      <p:pic>
        <p:nvPicPr>
          <p:cNvPr id="2" name="그림 1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594300"/>
            <a:ext cx="6660000" cy="4140000"/>
          </a:xfrm>
          <a:prstGeom prst="rect">
            <a:avLst/>
          </a:prstGeom>
        </p:spPr>
      </p:pic>
      <p:sp>
        <p:nvSpPr>
          <p:cNvPr id="2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07334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7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26" y="2750005"/>
            <a:ext cx="11294182" cy="63289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/>
          <a:srcRect r="7117" b="8967"/>
          <a:stretch/>
        </p:blipFill>
        <p:spPr>
          <a:xfrm>
            <a:off x="2461552" y="3239521"/>
            <a:ext cx="6210188" cy="402868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03733" y="2148747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SQL TABLE MODELING 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07236" y="163549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172200" y="3141049"/>
            <a:ext cx="2766322" cy="1545251"/>
            <a:chOff x="6172200" y="3141049"/>
            <a:chExt cx="2766322" cy="1545251"/>
          </a:xfrm>
        </p:grpSpPr>
        <p:sp>
          <p:nvSpPr>
            <p:cNvPr id="9" name="직사각형 8"/>
            <p:cNvSpPr/>
            <p:nvPr/>
          </p:nvSpPr>
          <p:spPr>
            <a:xfrm>
              <a:off x="6172200" y="3314700"/>
              <a:ext cx="2209800" cy="1371600"/>
            </a:xfrm>
            <a:prstGeom prst="rect">
              <a:avLst/>
            </a:prstGeom>
            <a:noFill/>
            <a:ln w="57150">
              <a:solidFill>
                <a:srgbClr val="FCB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481322" y="3141049"/>
              <a:ext cx="457200" cy="415498"/>
            </a:xfrm>
            <a:prstGeom prst="rect">
              <a:avLst/>
            </a:prstGeom>
            <a:noFill/>
            <a:ln w="38100">
              <a:solidFill>
                <a:srgbClr val="FCBAD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1</a:t>
              </a:r>
              <a:endParaRPr lang="ko-KR" altLang="en-US" sz="21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2625288" y="3141049"/>
            <a:ext cx="2766322" cy="1773851"/>
            <a:chOff x="6172200" y="3141049"/>
            <a:chExt cx="2766322" cy="1545251"/>
          </a:xfrm>
        </p:grpSpPr>
        <p:sp>
          <p:nvSpPr>
            <p:cNvPr id="23" name="직사각형 22"/>
            <p:cNvSpPr/>
            <p:nvPr/>
          </p:nvSpPr>
          <p:spPr>
            <a:xfrm>
              <a:off x="6172200" y="3314700"/>
              <a:ext cx="2209800" cy="1371600"/>
            </a:xfrm>
            <a:prstGeom prst="rect">
              <a:avLst/>
            </a:prstGeom>
            <a:noFill/>
            <a:ln w="57150">
              <a:solidFill>
                <a:srgbClr val="FCB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81322" y="3141049"/>
              <a:ext cx="457200" cy="361952"/>
            </a:xfrm>
            <a:prstGeom prst="rect">
              <a:avLst/>
            </a:prstGeom>
            <a:noFill/>
            <a:ln w="38100">
              <a:solidFill>
                <a:srgbClr val="FCBAD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2</a:t>
              </a:r>
              <a:endParaRPr lang="ko-KR" altLang="en-US" sz="21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4935200" y="5097695"/>
            <a:ext cx="2766322" cy="1773851"/>
            <a:chOff x="6172200" y="3141049"/>
            <a:chExt cx="2766322" cy="1545251"/>
          </a:xfrm>
        </p:grpSpPr>
        <p:sp>
          <p:nvSpPr>
            <p:cNvPr id="26" name="직사각형 25"/>
            <p:cNvSpPr/>
            <p:nvPr/>
          </p:nvSpPr>
          <p:spPr>
            <a:xfrm>
              <a:off x="6172200" y="3314700"/>
              <a:ext cx="2209800" cy="1371600"/>
            </a:xfrm>
            <a:prstGeom prst="rect">
              <a:avLst/>
            </a:prstGeom>
            <a:noFill/>
            <a:ln w="57150">
              <a:solidFill>
                <a:srgbClr val="FCB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481322" y="3141049"/>
              <a:ext cx="457200" cy="361952"/>
            </a:xfrm>
            <a:prstGeom prst="rect">
              <a:avLst/>
            </a:prstGeom>
            <a:noFill/>
            <a:ln w="38100">
              <a:solidFill>
                <a:srgbClr val="FCBAD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2</a:t>
              </a:r>
              <a:endParaRPr lang="ko-KR" altLang="en-US" sz="21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2065745" y="5097696"/>
            <a:ext cx="2766322" cy="2027006"/>
            <a:chOff x="6172200" y="3141049"/>
            <a:chExt cx="2766322" cy="1765781"/>
          </a:xfrm>
        </p:grpSpPr>
        <p:sp>
          <p:nvSpPr>
            <p:cNvPr id="29" name="직사각형 28"/>
            <p:cNvSpPr/>
            <p:nvPr/>
          </p:nvSpPr>
          <p:spPr>
            <a:xfrm>
              <a:off x="6172200" y="3314700"/>
              <a:ext cx="2209800" cy="1592130"/>
            </a:xfrm>
            <a:prstGeom prst="rect">
              <a:avLst/>
            </a:prstGeom>
            <a:noFill/>
            <a:ln w="57150">
              <a:solidFill>
                <a:srgbClr val="FCB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81322" y="3141049"/>
              <a:ext cx="457200" cy="361952"/>
            </a:xfrm>
            <a:prstGeom prst="rect">
              <a:avLst/>
            </a:prstGeom>
            <a:noFill/>
            <a:ln w="38100">
              <a:solidFill>
                <a:srgbClr val="FCBAD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3</a:t>
              </a:r>
              <a:endParaRPr lang="ko-KR" altLang="en-US" sz="21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6099772" y="7158931"/>
            <a:ext cx="3027123" cy="1794568"/>
            <a:chOff x="6172200" y="2898237"/>
            <a:chExt cx="3027123" cy="1563298"/>
          </a:xfrm>
        </p:grpSpPr>
        <p:sp>
          <p:nvSpPr>
            <p:cNvPr id="38" name="직사각형 37"/>
            <p:cNvSpPr/>
            <p:nvPr/>
          </p:nvSpPr>
          <p:spPr>
            <a:xfrm>
              <a:off x="6172200" y="3314700"/>
              <a:ext cx="2571968" cy="1146835"/>
            </a:xfrm>
            <a:prstGeom prst="rect">
              <a:avLst/>
            </a:prstGeom>
            <a:noFill/>
            <a:ln w="57150">
              <a:solidFill>
                <a:srgbClr val="FCB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42123" y="2898237"/>
              <a:ext cx="457200" cy="361952"/>
            </a:xfrm>
            <a:prstGeom prst="rect">
              <a:avLst/>
            </a:prstGeom>
            <a:noFill/>
            <a:ln w="38100">
              <a:solidFill>
                <a:srgbClr val="FCBAD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3</a:t>
              </a:r>
              <a:endParaRPr lang="ko-KR" altLang="en-US" sz="21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348245" y="7216064"/>
            <a:ext cx="2618508" cy="1585040"/>
            <a:chOff x="6172200" y="2980701"/>
            <a:chExt cx="2618508" cy="1380772"/>
          </a:xfrm>
        </p:grpSpPr>
        <p:sp>
          <p:nvSpPr>
            <p:cNvPr id="42" name="직사각형 41"/>
            <p:cNvSpPr/>
            <p:nvPr/>
          </p:nvSpPr>
          <p:spPr>
            <a:xfrm>
              <a:off x="6172200" y="3314701"/>
              <a:ext cx="2061986" cy="1046772"/>
            </a:xfrm>
            <a:prstGeom prst="rect">
              <a:avLst/>
            </a:prstGeom>
            <a:noFill/>
            <a:ln w="57150">
              <a:solidFill>
                <a:srgbClr val="FCB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333508" y="2980701"/>
              <a:ext cx="457200" cy="361952"/>
            </a:xfrm>
            <a:prstGeom prst="rect">
              <a:avLst/>
            </a:prstGeom>
            <a:noFill/>
            <a:ln w="38100">
              <a:solidFill>
                <a:srgbClr val="FCBAD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4</a:t>
              </a:r>
              <a:endParaRPr lang="ko-KR" altLang="en-US" sz="21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2061392" y="2471001"/>
            <a:ext cx="3227875" cy="2367700"/>
            <a:chOff x="6172199" y="2952748"/>
            <a:chExt cx="3227875" cy="2062569"/>
          </a:xfrm>
        </p:grpSpPr>
        <p:sp>
          <p:nvSpPr>
            <p:cNvPr id="45" name="직사각형 44"/>
            <p:cNvSpPr/>
            <p:nvPr/>
          </p:nvSpPr>
          <p:spPr>
            <a:xfrm>
              <a:off x="6172199" y="3314700"/>
              <a:ext cx="2645207" cy="1700617"/>
            </a:xfrm>
            <a:prstGeom prst="rect">
              <a:avLst/>
            </a:prstGeom>
            <a:noFill/>
            <a:ln w="57150">
              <a:solidFill>
                <a:srgbClr val="FCB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942874" y="2952748"/>
              <a:ext cx="457200" cy="361952"/>
            </a:xfrm>
            <a:prstGeom prst="rect">
              <a:avLst/>
            </a:prstGeom>
            <a:noFill/>
            <a:ln w="38100">
              <a:solidFill>
                <a:srgbClr val="FCBAD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5</a:t>
              </a:r>
              <a:endParaRPr lang="ko-KR" altLang="en-US" sz="2100" dirty="0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</p:grpSp>
      <p:sp>
        <p:nvSpPr>
          <p:cNvPr id="4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3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7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19612" y="3554632"/>
            <a:ext cx="6662548" cy="4923284"/>
            <a:chOff x="4495800" y="3640068"/>
            <a:chExt cx="3886200" cy="2871703"/>
          </a:xfrm>
        </p:grpSpPr>
        <p:pic>
          <p:nvPicPr>
            <p:cNvPr id="40" name="그림 39"/>
            <p:cNvPicPr>
              <a:picLocks/>
            </p:cNvPicPr>
            <p:nvPr/>
          </p:nvPicPr>
          <p:blipFill rotWithShape="1">
            <a:blip r:embed="rId7"/>
            <a:srcRect l="31600" t="7826" r="22353" b="39759"/>
            <a:stretch/>
          </p:blipFill>
          <p:spPr>
            <a:xfrm>
              <a:off x="4495800" y="3640068"/>
              <a:ext cx="3886200" cy="2871703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648200" y="5524500"/>
              <a:ext cx="3505200" cy="874174"/>
            </a:xfrm>
            <a:prstGeom prst="rect">
              <a:avLst/>
            </a:prstGeom>
            <a:noFill/>
            <a:ln w="76200">
              <a:solidFill>
                <a:srgbClr val="FCBA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S-Core Dream 7 ExtraBold" panose="020B0803030302020204" pitchFamily="34" charset="-127"/>
                <a:ea typeface="S-Core Dream 7 ExtraBold" panose="020B0803030302020204" pitchFamily="34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970156" y="6785326"/>
            <a:ext cx="98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CLICK!</a:t>
            </a:r>
            <a:endParaRPr lang="ko-KR" alt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3012" y="5590097"/>
            <a:ext cx="6403800" cy="2183351"/>
          </a:xfrm>
          <a:prstGeom prst="rect">
            <a:avLst/>
          </a:prstGeom>
        </p:spPr>
      </p:pic>
      <p:sp>
        <p:nvSpPr>
          <p:cNvPr id="47" name="Object 15"/>
          <p:cNvSpPr txBox="1"/>
          <p:nvPr/>
        </p:nvSpPr>
        <p:spPr>
          <a:xfrm>
            <a:off x="1393897" y="2969800"/>
            <a:ext cx="23399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유저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메인페이지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9382160" y="2717275"/>
            <a:ext cx="7916994" cy="2399689"/>
            <a:chOff x="9495878" y="5478581"/>
            <a:chExt cx="7916994" cy="2399689"/>
          </a:xfrm>
        </p:grpSpPr>
        <p:sp>
          <p:nvSpPr>
            <p:cNvPr id="49" name="TextBox 48"/>
            <p:cNvSpPr txBox="1"/>
            <p:nvPr/>
          </p:nvSpPr>
          <p:spPr>
            <a:xfrm>
              <a:off x="9618036" y="5816167"/>
              <a:ext cx="7794836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SELECT * </a:t>
              </a:r>
            </a:p>
            <a:p>
              <a:r>
                <a:rPr lang="en-US" altLang="ko-KR" sz="16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FROM (SELECT ROWNUM RNUM, A.* </a:t>
              </a:r>
            </a:p>
            <a:p>
              <a:r>
                <a:rPr lang="en-US" altLang="ko-KR" sz="16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FROM (SELECT CH_NO, CH_TITLE, CH_START, CH_END, CH_STATUS, CH_BODY, CATEGORY_NAME </a:t>
              </a:r>
            </a:p>
            <a:p>
              <a:r>
                <a:rPr lang="en-US" altLang="ko-KR" sz="16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FROM CHALLENGE A JOIN CATEGORY B ON A.CATEGORY_NO =B.CATEGORY_NO </a:t>
              </a:r>
            </a:p>
            <a:p>
              <a:r>
                <a:rPr lang="en-US" altLang="ko-KR" sz="16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WHERE CH_STATUS = 'Y' </a:t>
              </a:r>
            </a:p>
            <a:p>
              <a:r>
                <a:rPr lang="en-US" altLang="ko-KR" sz="16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ORDER BY CH_END DESC) A) </a:t>
              </a:r>
            </a:p>
            <a:p>
              <a:r>
                <a:rPr lang="en-US" altLang="ko-KR" sz="1600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WHERE RNUM BETWEEN ? AND ?</a:t>
              </a:r>
              <a:endParaRPr lang="ko-KR" altLang="en-US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50" name="Object 15"/>
            <p:cNvSpPr txBox="1"/>
            <p:nvPr/>
          </p:nvSpPr>
          <p:spPr>
            <a:xfrm>
              <a:off x="9495878" y="5478581"/>
              <a:ext cx="2681652" cy="34753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Challenge Main Query</a:t>
              </a:r>
            </a:p>
          </p:txBody>
        </p:sp>
      </p:grpSp>
      <p:sp>
        <p:nvSpPr>
          <p:cNvPr id="51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3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7404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90500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226336" y="-3389185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57611" y="7238221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52935" y="7238221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78206" y="2260233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552903" y="2997934"/>
            <a:ext cx="49307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유저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상세페이지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(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설명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댓글작성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660016" y="3716262"/>
            <a:ext cx="3240000" cy="4860000"/>
          </a:xfrm>
          <a:prstGeom prst="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704677" y="3716262"/>
            <a:ext cx="3240000" cy="4860000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749338" y="3716262"/>
            <a:ext cx="3240000" cy="4860000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793999" y="3740634"/>
            <a:ext cx="3240000" cy="4860000"/>
          </a:xfrm>
          <a:prstGeom prst="rect">
            <a:avLst/>
          </a:prstGeom>
        </p:spPr>
      </p:pic>
      <p:sp>
        <p:nvSpPr>
          <p:cNvPr id="25" name="Object 15"/>
          <p:cNvSpPr txBox="1"/>
          <p:nvPr/>
        </p:nvSpPr>
        <p:spPr>
          <a:xfrm>
            <a:off x="2369910" y="8713213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진행 전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6414571" y="8634104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진행 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댓글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입력 전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7" name="Object 15"/>
          <p:cNvSpPr txBox="1"/>
          <p:nvPr/>
        </p:nvSpPr>
        <p:spPr>
          <a:xfrm>
            <a:off x="10459232" y="8648678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진행 중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댓글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입력 후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14503893" y="8634104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댓글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창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0016" y="7533834"/>
            <a:ext cx="3302776" cy="302148"/>
          </a:xfrm>
          <a:prstGeom prst="rect">
            <a:avLst/>
          </a:prstGeom>
          <a:ln w="19050">
            <a:solidFill>
              <a:srgbClr val="FCBAD6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81945" y="4531386"/>
            <a:ext cx="4305300" cy="3295650"/>
          </a:xfrm>
          <a:prstGeom prst="rect">
            <a:avLst/>
          </a:prstGeom>
          <a:ln w="57150">
            <a:solidFill>
              <a:srgbClr val="FCBAD6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6823792" y="3701688"/>
            <a:ext cx="263394" cy="4932416"/>
          </a:xfrm>
          <a:prstGeom prst="rect">
            <a:avLst/>
          </a:prstGeom>
          <a:noFill/>
          <a:ln w="57150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cxnSp>
        <p:nvCxnSpPr>
          <p:cNvPr id="29" name="직선 화살표 연결선 28"/>
          <p:cNvCxnSpPr>
            <a:stCxn id="21" idx="1"/>
            <a:endCxn id="19" idx="3"/>
          </p:cNvCxnSpPr>
          <p:nvPr/>
        </p:nvCxnSpPr>
        <p:spPr>
          <a:xfrm flipH="1">
            <a:off x="15087245" y="6167896"/>
            <a:ext cx="1736547" cy="11315"/>
          </a:xfrm>
          <a:prstGeom prst="straightConnector1">
            <a:avLst/>
          </a:prstGeom>
          <a:ln w="47625">
            <a:solidFill>
              <a:srgbClr val="FCB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635533" y="1491779"/>
            <a:ext cx="9200404" cy="2062103"/>
          </a:xfrm>
          <a:prstGeom prst="rect">
            <a:avLst/>
          </a:prstGeom>
          <a:noFill/>
          <a:ln w="38100">
            <a:solidFill>
              <a:srgbClr val="FCBAD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SELECT * </a:t>
            </a:r>
          </a:p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FROM (SELECT ROWNUM RNUM, A.* </a:t>
            </a:r>
          </a:p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            FROM (SELECT C.CH_RP_NO, M.NICKNAME, C.CREATE_DATE, </a:t>
            </a:r>
          </a:p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	                      C.RP_BODY, C.PH_ORIGINNAME, C.PH_NEWNAME, PH_LOCATION </a:t>
            </a:r>
          </a:p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	         FROM CHALLENGE_REPLY C JOIN MEMBER M ON C.RP_USER = M.USER_ID </a:t>
            </a:r>
          </a:p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	         WHERE CH_NO = ? AND RP_STATUS = 'Y' </a:t>
            </a:r>
          </a:p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	         ORDER BY CREATE_DATE DESC) A)</a:t>
            </a:r>
          </a:p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WHERE RNUM BETWEEN ? AND ?</a:t>
            </a:r>
            <a:endParaRPr lang="ko-KR" altLang="en-US" sz="16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cxnSp>
        <p:nvCxnSpPr>
          <p:cNvPr id="32" name="꺾인 연결선 31"/>
          <p:cNvCxnSpPr>
            <a:stCxn id="30" idx="2"/>
            <a:endCxn id="12" idx="1"/>
          </p:cNvCxnSpPr>
          <p:nvPr/>
        </p:nvCxnSpPr>
        <p:spPr>
          <a:xfrm rot="16200000" flipH="1">
            <a:off x="12206491" y="4583126"/>
            <a:ext cx="2616752" cy="558264"/>
          </a:xfrm>
          <a:prstGeom prst="bentConnector2">
            <a:avLst/>
          </a:prstGeom>
          <a:ln w="28575">
            <a:solidFill>
              <a:srgbClr val="FCB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bject 15"/>
          <p:cNvSpPr txBox="1"/>
          <p:nvPr/>
        </p:nvSpPr>
        <p:spPr>
          <a:xfrm>
            <a:off x="8305800" y="1037697"/>
            <a:ext cx="2681652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Reply List Query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0268" y="5886908"/>
            <a:ext cx="7686675" cy="561975"/>
          </a:xfrm>
          <a:prstGeom prst="rect">
            <a:avLst/>
          </a:prstGeom>
          <a:ln w="28575">
            <a:solidFill>
              <a:srgbClr val="FCBAD6"/>
            </a:solidFill>
          </a:ln>
        </p:spPr>
      </p:pic>
      <p:cxnSp>
        <p:nvCxnSpPr>
          <p:cNvPr id="42" name="직선 화살표 연결선 41"/>
          <p:cNvCxnSpPr>
            <a:stCxn id="39" idx="2"/>
          </p:cNvCxnSpPr>
          <p:nvPr/>
        </p:nvCxnSpPr>
        <p:spPr>
          <a:xfrm>
            <a:off x="6483606" y="6448883"/>
            <a:ext cx="3469130" cy="1524050"/>
          </a:xfrm>
          <a:prstGeom prst="straightConnector1">
            <a:avLst/>
          </a:prstGeom>
          <a:ln w="28575">
            <a:solidFill>
              <a:srgbClr val="FCB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ject 17"/>
          <p:cNvSpPr txBox="1"/>
          <p:nvPr/>
        </p:nvSpPr>
        <p:spPr>
          <a:xfrm>
            <a:off x="14179806" y="1252269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33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96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 animBg="1"/>
      <p:bldP spid="30" grpId="1" animBg="1"/>
      <p:bldP spid="45" grpId="0"/>
      <p:bldP spid="45" grpId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17319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49307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유저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상세페이지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(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설명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댓글작성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3657600" y="8997518"/>
            <a:ext cx="1820211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페이징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/>
          <a:srcRect l="26250" t="13846" r="15000" b="5385"/>
          <a:stretch/>
        </p:blipFill>
        <p:spPr>
          <a:xfrm>
            <a:off x="1219200" y="3555581"/>
            <a:ext cx="7086600" cy="5277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/>
          <a:srcRect l="21667" t="10905" r="1666" b="6505"/>
          <a:stretch/>
        </p:blipFill>
        <p:spPr>
          <a:xfrm>
            <a:off x="8624628" y="3759709"/>
            <a:ext cx="8425264" cy="4869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15797" y="2389025"/>
            <a:ext cx="9042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&lt;%=</a:t>
            </a:r>
            <a:r>
              <a:rPr lang="en-US" altLang="ko-KR" sz="1600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request.getContextPath</a:t>
            </a:r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()%&gt;</a:t>
            </a:r>
            <a:r>
              <a:rPr lang="en-US" altLang="ko-KR" sz="1600" i="1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/</a:t>
            </a:r>
            <a:r>
              <a:rPr lang="en-US" altLang="ko-KR" sz="1600" i="1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challengedetail.ch?chno</a:t>
            </a:r>
            <a:r>
              <a:rPr lang="en-US" altLang="ko-KR" sz="1600" i="1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=&lt;%=</a:t>
            </a:r>
            <a:r>
              <a:rPr lang="en-US" altLang="ko-KR" sz="1600" i="1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chno</a:t>
            </a:r>
            <a:r>
              <a:rPr lang="en-US" altLang="ko-KR" sz="1600" i="1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+"</a:t>
            </a:r>
            <a:r>
              <a:rPr lang="en-US" altLang="ko-KR" sz="1600" i="1" dirty="0">
                <a:solidFill>
                  <a:srgbClr val="0070C0"/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&amp;</a:t>
            </a:r>
            <a:r>
              <a:rPr lang="en-US" altLang="ko-KR" sz="1600" i="1" dirty="0" err="1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currentPage</a:t>
            </a:r>
            <a:r>
              <a:rPr lang="en-US" altLang="ko-KR" sz="1600" i="1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=1"%&gt;"&gt;</a:t>
            </a:r>
            <a:endParaRPr lang="ko-KR" altLang="en-US" sz="16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4859000" y="2247900"/>
            <a:ext cx="609600" cy="609600"/>
          </a:xfrm>
          <a:prstGeom prst="ellipse">
            <a:avLst/>
          </a:prstGeom>
          <a:noFill/>
          <a:ln w="57150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37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12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7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23399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유저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신청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522" y="3886536"/>
            <a:ext cx="7802620" cy="43215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8237" y="2962365"/>
            <a:ext cx="6858000" cy="15430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9282" y="5154500"/>
            <a:ext cx="6126472" cy="3356764"/>
          </a:xfrm>
          <a:prstGeom prst="rect">
            <a:avLst/>
          </a:prstGeom>
        </p:spPr>
      </p:pic>
      <p:sp>
        <p:nvSpPr>
          <p:cNvPr id="44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8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5066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91400" y="-3467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23399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유저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투표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18" name="그림 17"/>
          <p:cNvPicPr>
            <a:picLocks/>
          </p:cNvPicPr>
          <p:nvPr/>
        </p:nvPicPr>
        <p:blipFill rotWithShape="1">
          <a:blip r:embed="rId7"/>
          <a:srcRect t="6838" r="1279"/>
          <a:stretch/>
        </p:blipFill>
        <p:spPr>
          <a:xfrm>
            <a:off x="1873549" y="3995879"/>
            <a:ext cx="6660000" cy="41400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766431" y="4018739"/>
            <a:ext cx="8835770" cy="1815237"/>
            <a:chOff x="9225176" y="3009577"/>
            <a:chExt cx="7936661" cy="1815237"/>
          </a:xfrm>
        </p:grpSpPr>
        <p:sp>
          <p:nvSpPr>
            <p:cNvPr id="4" name="TextBox 3"/>
            <p:cNvSpPr txBox="1"/>
            <p:nvPr/>
          </p:nvSpPr>
          <p:spPr>
            <a:xfrm>
              <a:off x="9427433" y="3347486"/>
              <a:ext cx="773440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SELECT CH_TITLE, </a:t>
              </a:r>
            </a:p>
            <a:p>
              <a:r>
                <a:rPr lang="en-US" altLang="ko-KR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              VOTE_CONTENT, VOTE_START, </a:t>
              </a:r>
            </a:p>
            <a:p>
              <a:r>
                <a:rPr lang="en-US" altLang="ko-KR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              VOTE_END, C.CATEGORY_NAME </a:t>
              </a:r>
            </a:p>
            <a:p>
              <a:r>
                <a:rPr lang="en-US" altLang="ko-KR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FROM CH_VOTE V JOIN CATEGORY C ON V.CATEGORY_NO = C.CATEGORY_NO WHERE SYSDATE BETWEEN VOTE_START AND VOTE_END</a:t>
              </a:r>
              <a:endPara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19" name="Object 15"/>
            <p:cNvSpPr txBox="1"/>
            <p:nvPr/>
          </p:nvSpPr>
          <p:spPr>
            <a:xfrm>
              <a:off x="9225176" y="3009577"/>
              <a:ext cx="2089330" cy="34753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Vote List Query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876122" y="6380894"/>
            <a:ext cx="7665958" cy="983917"/>
            <a:chOff x="9495878" y="5478581"/>
            <a:chExt cx="7665958" cy="983917"/>
          </a:xfrm>
        </p:grpSpPr>
        <p:sp>
          <p:nvSpPr>
            <p:cNvPr id="20" name="TextBox 19"/>
            <p:cNvSpPr txBox="1"/>
            <p:nvPr/>
          </p:nvSpPr>
          <p:spPr>
            <a:xfrm>
              <a:off x="9618036" y="5816167"/>
              <a:ext cx="7543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UPDATE CH_VOTE SET VOTE_COUNT = VOTE_COUNT+1 </a:t>
              </a:r>
            </a:p>
            <a:p>
              <a:r>
                <a:rPr lang="en-US" altLang="ko-KR" dirty="0">
                  <a:latin typeface="S-Core Dream 3 Light" panose="020B0303030302020204" pitchFamily="34" charset="-127"/>
                  <a:ea typeface="S-Core Dream 3 Light" panose="020B0303030302020204" pitchFamily="34" charset="-127"/>
                </a:rPr>
                <a:t>WHERE CH_TITLE = ?</a:t>
              </a:r>
              <a:endParaRPr lang="ko-KR" altLang="en-US" dirty="0">
                <a:latin typeface="S-Core Dream 3 Light" panose="020B0303030302020204" pitchFamily="34" charset="-127"/>
                <a:ea typeface="S-Core Dream 3 Light" panose="020B0303030302020204" pitchFamily="34" charset="-127"/>
              </a:endParaRPr>
            </a:p>
          </p:txBody>
        </p:sp>
        <p:sp>
          <p:nvSpPr>
            <p:cNvPr id="21" name="Object 15"/>
            <p:cNvSpPr txBox="1"/>
            <p:nvPr/>
          </p:nvSpPr>
          <p:spPr>
            <a:xfrm>
              <a:off x="9495878" y="5478581"/>
              <a:ext cx="2391322" cy="347530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-Core Dream 7 ExtraBold" panose="020B0803030302020204" pitchFamily="34" charset="-127"/>
                  <a:ea typeface="S-Core Dream 7 ExtraBold" panose="020B0803030302020204" pitchFamily="34" charset="-127"/>
                </a:rPr>
                <a:t>Vote Count+ Query</a:t>
              </a:r>
            </a:p>
          </p:txBody>
        </p:sp>
      </p:grpSp>
      <p:sp>
        <p:nvSpPr>
          <p:cNvPr id="24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2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65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548" y="1988091"/>
            <a:ext cx="2255041" cy="4068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5783"/>
            <a:ext cx="9151529" cy="120556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18025" y="856510"/>
            <a:ext cx="11649664" cy="8616649"/>
            <a:chOff x="3318025" y="856510"/>
            <a:chExt cx="11649664" cy="86166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8025" y="856510"/>
              <a:ext cx="11649664" cy="86166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91400" y="-3467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23399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유저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마이챌린지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/>
          <a:srcRect l="13066" t="15150" r="755"/>
          <a:stretch/>
        </p:blipFill>
        <p:spPr>
          <a:xfrm>
            <a:off x="1066800" y="3547543"/>
            <a:ext cx="8752904" cy="466806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1260" y="6375150"/>
            <a:ext cx="7686675" cy="8001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l="26666" t="13846" r="15000" b="3076"/>
          <a:stretch/>
        </p:blipFill>
        <p:spPr>
          <a:xfrm>
            <a:off x="10440424" y="2139189"/>
            <a:ext cx="6611674" cy="51004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5040" y="7404702"/>
            <a:ext cx="7352158" cy="149521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701599" y="7446464"/>
            <a:ext cx="8118106" cy="1477328"/>
          </a:xfrm>
          <a:prstGeom prst="rect">
            <a:avLst/>
          </a:prstGeom>
          <a:noFill/>
          <a:ln w="28575">
            <a:solidFill>
              <a:srgbClr val="FCBAD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SELECT C.CH_NO, C.CH_TITLE, C.CH_START, C.CH_END, 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             C.CH_STATUS, T.CATEGORY_NAME 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FROM CHALLENGE C JOIN CHALLENGE_USER U ON C.CH_NO = U.CH_NO 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            JOIN CATEGORY T ON C.CATEGORY_NO = T.CATEGORY_NO 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WHERE CH_USER=? AND CH_STATUS = 'Y'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505200" y="6515100"/>
            <a:ext cx="304800" cy="304800"/>
          </a:xfrm>
          <a:prstGeom prst="ellipse">
            <a:avLst/>
          </a:prstGeom>
          <a:noFill/>
          <a:ln w="57150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cxnSp>
        <p:nvCxnSpPr>
          <p:cNvPr id="26" name="직선 화살표 연결선 25"/>
          <p:cNvCxnSpPr>
            <a:stCxn id="24" idx="4"/>
          </p:cNvCxnSpPr>
          <p:nvPr/>
        </p:nvCxnSpPr>
        <p:spPr>
          <a:xfrm>
            <a:off x="3657600" y="6819900"/>
            <a:ext cx="0" cy="626564"/>
          </a:xfrm>
          <a:prstGeom prst="straightConnector1">
            <a:avLst/>
          </a:prstGeom>
          <a:ln w="28575">
            <a:solidFill>
              <a:srgbClr val="FCB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3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7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91400" y="-3467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28733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유저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마이챌린지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종료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l="26666" t="20000" r="15000" b="1538"/>
          <a:stretch/>
        </p:blipFill>
        <p:spPr>
          <a:xfrm>
            <a:off x="9677400" y="3457371"/>
            <a:ext cx="7247016" cy="52799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516" y="3598341"/>
            <a:ext cx="8253996" cy="34764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127" y="6854979"/>
            <a:ext cx="6822832" cy="141605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214108" y="4973334"/>
            <a:ext cx="4488068" cy="1119294"/>
          </a:xfrm>
          <a:prstGeom prst="rect">
            <a:avLst/>
          </a:prstGeom>
          <a:noFill/>
          <a:ln w="76200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6000" y="4913956"/>
            <a:ext cx="96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CLICK!</a:t>
            </a:r>
            <a:endParaRPr lang="ko-KR" alt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5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6" name="그림 25"/>
          <p:cNvPicPr>
            <a:picLocks/>
          </p:cNvPicPr>
          <p:nvPr/>
        </p:nvPicPr>
        <p:blipFill rotWithShape="1">
          <a:blip r:embed="rId10"/>
          <a:srcRect t="77127"/>
          <a:stretch/>
        </p:blipFill>
        <p:spPr>
          <a:xfrm>
            <a:off x="9795952" y="7921587"/>
            <a:ext cx="3462848" cy="1118628"/>
          </a:xfrm>
          <a:prstGeom prst="rect">
            <a:avLst/>
          </a:prstGeom>
        </p:spPr>
      </p:pic>
      <p:sp>
        <p:nvSpPr>
          <p:cNvPr id="21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698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67600" y="-3467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36353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유저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마이챌린지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신청리스트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)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3529606"/>
            <a:ext cx="8077200" cy="3913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6795" y="6103467"/>
            <a:ext cx="8591962" cy="322592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9624" y="3994054"/>
            <a:ext cx="6705602" cy="48092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85386" y="2135253"/>
            <a:ext cx="87358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SELECT * 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FROM (SELECT ROWNUM RNUM, A.*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FROM (SELECT AP_NO, AP_BODY, AP_DATE, AP_USER, C.CATEGORY_NAME 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FROM CHALLENGE_APPLY P JOIN CATEGORY C ON P.CATEGORY_NO = C.CATEGORY_NO 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WHERE AP_USER=? ORDER BY AP_DATE DESC) A) 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WHERE RNUM BETWEEN ? AND ?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2" name="Object 15"/>
          <p:cNvSpPr txBox="1"/>
          <p:nvPr/>
        </p:nvSpPr>
        <p:spPr>
          <a:xfrm>
            <a:off x="8305800" y="1792575"/>
            <a:ext cx="2681652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My Apply-List Query</a:t>
            </a:r>
          </a:p>
        </p:txBody>
      </p:sp>
      <p:sp>
        <p:nvSpPr>
          <p:cNvPr id="23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0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00393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91400" y="-3467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36353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관리자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신청 리스트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366" y="8078979"/>
            <a:ext cx="1371602" cy="3746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812" y="3872191"/>
            <a:ext cx="8339468" cy="4128000"/>
          </a:xfrm>
          <a:prstGeom prst="rect">
            <a:avLst/>
          </a:prstGeom>
        </p:spPr>
      </p:pic>
      <p:sp>
        <p:nvSpPr>
          <p:cNvPr id="28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0572" y="3422890"/>
            <a:ext cx="6235190" cy="4370718"/>
          </a:xfrm>
          <a:prstGeom prst="rect">
            <a:avLst/>
          </a:prstGeom>
        </p:spPr>
      </p:pic>
      <p:sp>
        <p:nvSpPr>
          <p:cNvPr id="18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3039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91400" y="-3467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36353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관리자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투표 생성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12" y="3864385"/>
            <a:ext cx="7940156" cy="4351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0793" y="3132605"/>
            <a:ext cx="8078903" cy="26732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29943" y="1745377"/>
            <a:ext cx="8580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SELECT AP_NO, AP_DATE, CATEGORY_NO </a:t>
            </a:r>
          </a:p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FROM CHALLENGE_APPLY </a:t>
            </a:r>
          </a:p>
          <a:p>
            <a:r>
              <a:rPr lang="en-US" altLang="ko-KR" sz="1600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WHERE MONTHS_BETWEEN (SYSDATE, AP_DATE)/12 &lt;=1 ORDER BY AP_DATE DESC</a:t>
            </a:r>
            <a:endParaRPr lang="ko-KR" altLang="en-US" sz="1600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2" name="Object 15"/>
          <p:cNvSpPr txBox="1"/>
          <p:nvPr/>
        </p:nvSpPr>
        <p:spPr>
          <a:xfrm>
            <a:off x="8915399" y="1393700"/>
            <a:ext cx="2774979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Select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Ap_no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Query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9"/>
          <a:srcRect b="38117"/>
          <a:stretch/>
        </p:blipFill>
        <p:spPr>
          <a:xfrm>
            <a:off x="9687765" y="6141977"/>
            <a:ext cx="6944058" cy="3030479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067800" y="1393700"/>
            <a:ext cx="8217848" cy="1387600"/>
          </a:xfrm>
          <a:prstGeom prst="rect">
            <a:avLst/>
          </a:prstGeom>
          <a:noFill/>
          <a:ln w="57150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344179" y="3083843"/>
            <a:ext cx="7941469" cy="2722051"/>
          </a:xfrm>
          <a:prstGeom prst="rect">
            <a:avLst/>
          </a:prstGeom>
          <a:noFill/>
          <a:ln w="57150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344179" y="6040175"/>
            <a:ext cx="7941469" cy="1313125"/>
          </a:xfrm>
          <a:prstGeom prst="rect">
            <a:avLst/>
          </a:prstGeom>
          <a:noFill/>
          <a:ln w="57150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30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3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7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8" grpId="0" animBg="1"/>
      <p:bldP spid="28" grpId="1" animBg="1"/>
      <p:bldP spid="2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91400" y="-3467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36353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관리자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생성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757" y="3438883"/>
            <a:ext cx="9753600" cy="57463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363" y="1359141"/>
            <a:ext cx="7467602" cy="1515914"/>
          </a:xfrm>
          <a:prstGeom prst="rect">
            <a:avLst/>
          </a:prstGeom>
          <a:ln w="28575">
            <a:solidFill>
              <a:srgbClr val="FCBAD6"/>
            </a:solidFill>
          </a:ln>
        </p:spPr>
      </p:pic>
      <p:cxnSp>
        <p:nvCxnSpPr>
          <p:cNvPr id="14" name="직선 화살표 연결선 13"/>
          <p:cNvCxnSpPr/>
          <p:nvPr/>
        </p:nvCxnSpPr>
        <p:spPr>
          <a:xfrm flipH="1">
            <a:off x="6324600" y="1660702"/>
            <a:ext cx="1967175" cy="2111198"/>
          </a:xfrm>
          <a:prstGeom prst="straightConnector1">
            <a:avLst/>
          </a:prstGeom>
          <a:ln w="28575">
            <a:solidFill>
              <a:srgbClr val="FCB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8" idx="2"/>
          </p:cNvCxnSpPr>
          <p:nvPr/>
        </p:nvCxnSpPr>
        <p:spPr>
          <a:xfrm flipH="1">
            <a:off x="4343400" y="2875055"/>
            <a:ext cx="7689764" cy="3640045"/>
          </a:xfrm>
          <a:prstGeom prst="straightConnector1">
            <a:avLst/>
          </a:prstGeom>
          <a:ln w="28575">
            <a:solidFill>
              <a:srgbClr val="FCB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9507" y="3310230"/>
            <a:ext cx="9563100" cy="470535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949507" y="3314700"/>
            <a:ext cx="7147493" cy="325447"/>
          </a:xfrm>
          <a:prstGeom prst="rect">
            <a:avLst/>
          </a:prstGeom>
          <a:noFill/>
          <a:ln w="28575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cxnSp>
        <p:nvCxnSpPr>
          <p:cNvPr id="25" name="직선 화살표 연결선 24"/>
          <p:cNvCxnSpPr>
            <a:stCxn id="23" idx="2"/>
          </p:cNvCxnSpPr>
          <p:nvPr/>
        </p:nvCxnSpPr>
        <p:spPr>
          <a:xfrm flipH="1">
            <a:off x="10210800" y="3640147"/>
            <a:ext cx="312454" cy="3255953"/>
          </a:xfrm>
          <a:prstGeom prst="straightConnector1">
            <a:avLst/>
          </a:prstGeom>
          <a:ln w="28575">
            <a:solidFill>
              <a:srgbClr val="FCB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895601" y="8343901"/>
            <a:ext cx="1600200" cy="533400"/>
          </a:xfrm>
          <a:prstGeom prst="rect">
            <a:avLst/>
          </a:prstGeom>
          <a:noFill/>
          <a:ln w="28575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cxnSp>
        <p:nvCxnSpPr>
          <p:cNvPr id="27" name="꺾인 연결선 26"/>
          <p:cNvCxnSpPr>
            <a:stCxn id="33" idx="2"/>
          </p:cNvCxnSpPr>
          <p:nvPr/>
        </p:nvCxnSpPr>
        <p:spPr>
          <a:xfrm rot="5400000" flipH="1" flipV="1">
            <a:off x="3714749" y="5505451"/>
            <a:ext cx="3352801" cy="3390899"/>
          </a:xfrm>
          <a:prstGeom prst="bentConnector4">
            <a:avLst>
              <a:gd name="adj1" fmla="val -6818"/>
              <a:gd name="adj2" fmla="val 61798"/>
            </a:avLst>
          </a:prstGeom>
          <a:ln w="28575">
            <a:solidFill>
              <a:srgbClr val="FCB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198711" y="5426258"/>
            <a:ext cx="9313896" cy="326842"/>
          </a:xfrm>
          <a:prstGeom prst="rect">
            <a:avLst/>
          </a:prstGeom>
          <a:noFill/>
          <a:ln w="28575">
            <a:solidFill>
              <a:srgbClr val="FCBA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0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77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33" grpId="0" animBg="1"/>
      <p:bldP spid="3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91400" y="-3467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19200" y="2232099"/>
            <a:ext cx="144223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상세 코드</a:t>
            </a:r>
            <a:r>
              <a:rPr lang="en-US" altLang="ko-KR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리뷰</a:t>
            </a:r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챌린지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020800" y="1224135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0" kern="0" spc="1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5 Medium" pitchFamily="34" charset="0"/>
              </a:rPr>
              <a:t>두 라이크  DO LIKE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47" name="Object 15"/>
          <p:cNvSpPr txBox="1"/>
          <p:nvPr/>
        </p:nvSpPr>
        <p:spPr>
          <a:xfrm>
            <a:off x="1393897" y="2969800"/>
            <a:ext cx="3635303" cy="42110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관리자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 마감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014" y="3482336"/>
            <a:ext cx="3582784" cy="5690304"/>
          </a:xfrm>
          <a:prstGeom prst="rect">
            <a:avLst/>
          </a:prstGeom>
        </p:spPr>
      </p:pic>
      <p:cxnSp>
        <p:nvCxnSpPr>
          <p:cNvPr id="12" name="꺾인 연결선 11"/>
          <p:cNvCxnSpPr>
            <a:endCxn id="18" idx="1"/>
          </p:cNvCxnSpPr>
          <p:nvPr/>
        </p:nvCxnSpPr>
        <p:spPr>
          <a:xfrm flipV="1">
            <a:off x="4857128" y="3894622"/>
            <a:ext cx="3857565" cy="3505200"/>
          </a:xfrm>
          <a:prstGeom prst="bentConnector3">
            <a:avLst/>
          </a:prstGeom>
          <a:ln w="28575">
            <a:solidFill>
              <a:srgbClr val="FCBA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4693" y="2608747"/>
            <a:ext cx="7696200" cy="2571750"/>
          </a:xfrm>
          <a:prstGeom prst="rect">
            <a:avLst/>
          </a:prstGeom>
          <a:ln w="28575">
            <a:solidFill>
              <a:srgbClr val="FCBAD6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7480999" y="6075508"/>
            <a:ext cx="545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UPDATE CHALLENGE SET CH_STATUS = 'N' </a:t>
            </a:r>
          </a:p>
          <a:p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WHERE CH_NO=?</a:t>
            </a:r>
            <a:endParaRPr lang="ko-KR" altLang="en-US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6" name="Object 15"/>
          <p:cNvSpPr txBox="1"/>
          <p:nvPr/>
        </p:nvSpPr>
        <p:spPr>
          <a:xfrm>
            <a:off x="7407205" y="5700127"/>
            <a:ext cx="2958406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Delete Challenge Query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80998" y="7189944"/>
            <a:ext cx="9664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UPDATE CHALLENGE_USER </a:t>
            </a:r>
          </a:p>
          <a:p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SET ACHIEVEMENT = </a:t>
            </a:r>
          </a:p>
          <a:p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CASE  WHEN RP_COUNT &gt;= (SELECT TRUNC(CH_END,'MI') - CH_START </a:t>
            </a:r>
          </a:p>
          <a:p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FROM CHALLENGE 		                </a:t>
            </a:r>
          </a:p>
          <a:p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WHERE CH_NO = ?) THEN 'S' </a:t>
            </a:r>
          </a:p>
          <a:p>
            <a:r>
              <a:rPr lang="en-US" altLang="ko-KR" dirty="0"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		     ELSE 'F' END</a:t>
            </a:r>
            <a:endParaRPr lang="ko-KR" altLang="en-US" dirty="0"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8" name="Object 15"/>
          <p:cNvSpPr txBox="1"/>
          <p:nvPr/>
        </p:nvSpPr>
        <p:spPr>
          <a:xfrm>
            <a:off x="7391400" y="6810036"/>
            <a:ext cx="3008478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Update Challenger Query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672204" y="6527424"/>
            <a:ext cx="4543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유저의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인증댓글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==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챌린지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</a:rPr>
              <a:t> 진행일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  <a:sym typeface="Wingdings" panose="05000000000000000000" pitchFamily="2" charset="2"/>
              </a:rPr>
              <a:t> ‘S’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  <a:sym typeface="Wingdings" panose="05000000000000000000" pitchFamily="2" charset="2"/>
              </a:rPr>
              <a:t>유저의 인증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  <a:sym typeface="Wingdings" panose="05000000000000000000" pitchFamily="2" charset="2"/>
              </a:rPr>
              <a:t>댓글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  <a:sym typeface="Wingdings" panose="05000000000000000000" pitchFamily="2" charset="2"/>
              </a:rPr>
              <a:t> 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  <a:sym typeface="Wingdings" panose="05000000000000000000" pitchFamily="2" charset="2"/>
              </a:rPr>
              <a:t>&lt;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  <a:sym typeface="Wingdings" panose="05000000000000000000" pitchFamily="2" charset="2"/>
              </a:rPr>
              <a:t>챌린지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  <a:sym typeface="Wingdings" panose="05000000000000000000" pitchFamily="2" charset="2"/>
              </a:rPr>
              <a:t> 진행일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S-Core Dream 3 Light" panose="020B0303030302020204" pitchFamily="34" charset="-127"/>
                <a:ea typeface="S-Core Dream 3 Light" panose="020B0303030302020204" pitchFamily="34" charset="-127"/>
                <a:sym typeface="Wingdings" panose="05000000000000000000" pitchFamily="2" charset="2"/>
              </a:rPr>
              <a:t>  ‘F’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S-Core Dream 3 Light" panose="020B0303030302020204" pitchFamily="34" charset="-127"/>
              <a:ea typeface="S-Core Dream 3 Light" panose="020B0303030302020204" pitchFamily="34" charset="-127"/>
            </a:endParaRPr>
          </a:p>
        </p:txBody>
      </p:sp>
      <p:sp>
        <p:nvSpPr>
          <p:cNvPr id="23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코드리뷰 </a:t>
            </a:r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김소원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808280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355" y="3860526"/>
            <a:ext cx="6181063" cy="2265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5"/>
            <a:ext cx="7322995" cy="12245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954105" cy="413959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905B60A-A6E6-4DDD-9FF7-7FE1D53F3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4594" y="1454025"/>
            <a:ext cx="10039350" cy="72580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E056E8B-CA46-401B-939E-A57F6702370A}"/>
              </a:ext>
            </a:extLst>
          </p:cNvPr>
          <p:cNvSpPr txBox="1">
            <a:spLocks/>
          </p:cNvSpPr>
          <p:nvPr/>
        </p:nvSpPr>
        <p:spPr>
          <a:xfrm>
            <a:off x="1409683" y="2014486"/>
            <a:ext cx="6855044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8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8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sz="1800" dirty="0">
              <a:solidFill>
                <a:srgbClr val="82CBC4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 메뉴 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4000" dirty="0" err="1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유스케이스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  <a:p>
            <a:pPr marL="342900" indent="-342900" algn="l"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관리자는 부여된 계정을 통해 웹을 관리합니다</a:t>
            </a:r>
            <a:r>
              <a:rPr lang="en-US" altLang="ko-KR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marL="342900" indent="-342900" algn="l">
              <a:buAutoNum type="arabicPeriod"/>
            </a:pPr>
            <a:endParaRPr lang="en-US" altLang="ko-KR" sz="18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관리자는 가입한 유저를 관리할 수 있는 권한을 가집니다</a:t>
            </a:r>
            <a:r>
              <a:rPr lang="en-US" altLang="ko-KR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marL="342900" indent="-342900" algn="l">
              <a:buAutoNum type="arabicPeriod"/>
            </a:pPr>
            <a:endParaRPr lang="en-US" altLang="ko-KR" sz="18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관리자는 새로운 게시판을 생성</a:t>
            </a:r>
            <a:r>
              <a:rPr lang="en-US" altLang="ko-KR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수정</a:t>
            </a:r>
            <a:r>
              <a:rPr lang="en-US" altLang="ko-KR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삭제할 수 있습니다</a:t>
            </a:r>
            <a:r>
              <a:rPr lang="en-US" altLang="ko-KR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marL="342900" indent="-342900" algn="l">
              <a:buAutoNum type="arabicPeriod"/>
            </a:pPr>
            <a:endParaRPr lang="en-US" altLang="ko-KR" sz="18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관리자는 유저의 계정을 복구</a:t>
            </a:r>
            <a:r>
              <a:rPr lang="en-US" altLang="ko-KR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삭제할 수 있고 등록한 글을 조회 할 수 있습니다</a:t>
            </a:r>
            <a:r>
              <a:rPr lang="en-US" altLang="ko-KR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marL="342900" indent="-342900" algn="l">
              <a:buAutoNum type="arabicPeriod"/>
            </a:pPr>
            <a:endParaRPr lang="en-US" altLang="ko-KR" sz="18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342900" indent="-342900" algn="l">
              <a:buAutoNum type="arabicPeriod"/>
            </a:pPr>
            <a:r>
              <a:rPr lang="ko-KR" altLang="en-US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관리자는 공지사항을 관리 합니다</a:t>
            </a:r>
            <a:r>
              <a:rPr lang="en-US" altLang="ko-KR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marL="342900" indent="-342900" algn="l">
              <a:buAutoNum type="arabicPeriod"/>
            </a:pPr>
            <a:endParaRPr lang="en-US" altLang="ko-KR" sz="18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		: </a:t>
            </a:r>
            <a:r>
              <a:rPr lang="ko-KR" altLang="en-US" sz="18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담당 파트</a:t>
            </a:r>
            <a:endParaRPr lang="en-US" altLang="ko-KR" sz="1800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C33F19-8FEB-4D0D-8F84-092E9FC27CA3}"/>
              </a:ext>
            </a:extLst>
          </p:cNvPr>
          <p:cNvSpPr/>
          <p:nvPr/>
        </p:nvSpPr>
        <p:spPr>
          <a:xfrm>
            <a:off x="10794602" y="6017796"/>
            <a:ext cx="1219200" cy="523643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372C7D-99F4-4133-A446-0F2671A3BC02}"/>
              </a:ext>
            </a:extLst>
          </p:cNvPr>
          <p:cNvSpPr/>
          <p:nvPr/>
        </p:nvSpPr>
        <p:spPr>
          <a:xfrm>
            <a:off x="8944443" y="2086675"/>
            <a:ext cx="1219200" cy="523643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8917EA-9438-48EC-AB40-7378B42D58BE}"/>
              </a:ext>
            </a:extLst>
          </p:cNvPr>
          <p:cNvSpPr/>
          <p:nvPr/>
        </p:nvSpPr>
        <p:spPr>
          <a:xfrm>
            <a:off x="1973427" y="6541439"/>
            <a:ext cx="1219200" cy="523643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AB10E27D-1D0E-4F87-9C69-10F670B3CC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75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34"/>
    </mc:Choice>
    <mc:Fallback xmlns="">
      <p:transition spd="slow" advTm="26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5" grpId="0"/>
      <p:bldP spid="20" grpId="0" animBg="1"/>
      <p:bldP spid="21" grpId="0" animBg="1"/>
      <p:bldP spid="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048D092-4202-4320-A5CD-A5426187EA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5610" y="2231234"/>
            <a:ext cx="10487025" cy="6591300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394640" y="1502935"/>
            <a:ext cx="896856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514350" indent="-514350" algn="l">
              <a:buAutoNum type="arabicPeriod"/>
            </a:pP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 로그인 후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 구성 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</a:p>
          <a:p>
            <a:pPr lvl="1" algn="l"/>
            <a:endParaRPr lang="en-US" altLang="ko-KR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lvl="1" algn="l"/>
            <a:r>
              <a:rPr lang="en-US" altLang="ko-KR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=&gt; </a:t>
            </a:r>
            <a:r>
              <a:rPr lang="ko-KR" altLang="en-US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구상한 </a:t>
            </a:r>
            <a:r>
              <a:rPr lang="en-US" altLang="ko-KR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 </a:t>
            </a:r>
            <a:r>
              <a:rPr lang="ko-KR" altLang="en-US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모습</a:t>
            </a:r>
            <a:endParaRPr lang="en-US" altLang="ko-KR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805C855A-A1E4-4AAC-BC73-7C0C0311DB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239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"/>
    </mc:Choice>
    <mc:Fallback xmlns="">
      <p:transition spd="slow" advTm="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0548" y="2394937"/>
            <a:ext cx="14061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ERD</a:t>
            </a:r>
            <a:endParaRPr lang="ko-KR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6684"/>
            <a:ext cx="18288000" cy="6228784"/>
          </a:xfrm>
          <a:prstGeom prst="rect">
            <a:avLst/>
          </a:prstGeom>
        </p:spPr>
      </p:pic>
      <p:sp>
        <p:nvSpPr>
          <p:cNvPr id="21" name="Object 15"/>
          <p:cNvSpPr txBox="1"/>
          <p:nvPr/>
        </p:nvSpPr>
        <p:spPr>
          <a:xfrm>
            <a:off x="1514432" y="2025159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DB</a:t>
            </a:r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설계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6526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285971" y="1931685"/>
            <a:ext cx="10244989" cy="3434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sz="17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514350" indent="-514350" algn="l">
              <a:buAutoNum type="arabicPeriod"/>
            </a:pP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관리자 로그인 후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 구성 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</a:p>
          <a:p>
            <a:pPr lvl="1" algn="l"/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marL="914400" lvl="1" indent="-457200" algn="l">
              <a:buFont typeface="Symbol" panose="05050102010706020507" pitchFamily="18" charset="2"/>
              <a:buChar char="Þ"/>
            </a:pPr>
            <a:r>
              <a:rPr lang="ko-KR" altLang="en-US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실제 구성 전 </a:t>
            </a:r>
            <a:r>
              <a:rPr lang="en-US" altLang="ko-KR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UI</a:t>
            </a:r>
          </a:p>
          <a:p>
            <a:pPr lvl="1" algn="l"/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93642-B721-4CE3-9CEF-87E02F48F8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2980" y="4432475"/>
            <a:ext cx="12694005" cy="4181793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A247B418-C826-4B7F-BC89-4CF3D176FFB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250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"/>
    </mc:Choice>
    <mc:Fallback xmlns="">
      <p:transition spd="slow" advTm="6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AD31FA-50DE-492D-8A29-AC209AD4F5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4654" y="2172856"/>
            <a:ext cx="15250746" cy="6381750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E47E589-6CCC-459A-A0C6-9128079B49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674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6"/>
    </mc:Choice>
    <mc:Fallback xmlns="">
      <p:transition spd="slow" advTm="2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422663" y="1680788"/>
            <a:ext cx="771450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관리 메뉴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-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목록 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C8211ADA-0CA8-4393-ADA8-28127B0B11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448" y="2814637"/>
            <a:ext cx="10115550" cy="6638925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6AF0ED3F-A096-459B-90A0-C27ACEEF1C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927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6"/>
    </mc:Choice>
    <mc:Fallback xmlns="">
      <p:transition spd="slow" advTm="4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483082" y="1535794"/>
            <a:ext cx="74323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sz="17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관리 메뉴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-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목록 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C8BA9-1A60-4518-81A0-9EBF66CACB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1251" y="3649135"/>
            <a:ext cx="11872929" cy="551174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D9FEF5A4-9139-477B-9FAC-5BED6485B7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111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3"/>
    </mc:Choice>
    <mc:Fallback xmlns="">
      <p:transition spd="slow" advTm="4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980056" y="2111902"/>
            <a:ext cx="81571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sz="17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상세보기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-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상세보기 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1448B5-2BA1-4681-8C41-D1DBAD635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4610" y="2478353"/>
            <a:ext cx="10029825" cy="6867525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38B997AD-BBEC-4F6C-973C-4892792454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152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0"/>
    </mc:Choice>
    <mc:Fallback xmlns="">
      <p:transition spd="slow" advTm="3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368685" y="2111902"/>
            <a:ext cx="8991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b="1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상세보기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-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상세보기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372F09-809E-40B8-BBCC-5E65C1F3E7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6563" y="3305046"/>
            <a:ext cx="12010186" cy="5536747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05308DCF-BB1D-4520-9ED5-7ADF38CE66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27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5"/>
    </mc:Choice>
    <mc:Fallback xmlns="">
      <p:transition spd="slow" advTm="3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281803" y="2025386"/>
            <a:ext cx="81595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관리 메뉴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-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블랙리스트 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A8774BE-B9C5-41E6-9616-17345B49E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4041" y="2573603"/>
            <a:ext cx="10401300" cy="6677025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78363DE-FC2F-45D3-A29C-EA16B127A3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09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4"/>
    </mc:Choice>
    <mc:Fallback xmlns="">
      <p:transition spd="slow" advTm="3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496528" y="2089990"/>
            <a:ext cx="76474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관리 메뉴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-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블랙리스트 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09765-7718-4192-8D6B-0AEEE0378D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4905" y="3793979"/>
            <a:ext cx="15301122" cy="5520652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7E46AC72-EA42-4CBD-85FD-DC97CFFDEA8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60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0"/>
    </mc:Choice>
    <mc:Fallback xmlns="">
      <p:transition spd="slow" advTm="4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E74E99D-5809-425F-8624-AFB0F544E4AD}"/>
              </a:ext>
            </a:extLst>
          </p:cNvPr>
          <p:cNvSpPr txBox="1">
            <a:spLocks/>
          </p:cNvSpPr>
          <p:nvPr/>
        </p:nvSpPr>
        <p:spPr>
          <a:xfrm>
            <a:off x="1105082" y="1872101"/>
            <a:ext cx="76474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1. SQL</a:t>
            </a:r>
            <a:r>
              <a:rPr lang="ko-KR" altLang="en-US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테이블 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2FD794-95A2-40A2-8C34-401F29682E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32263" y="1943100"/>
            <a:ext cx="7734300" cy="6934200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1406FE8-7F73-46B3-BB4B-4AD2BDD2AEAC}"/>
              </a:ext>
            </a:extLst>
          </p:cNvPr>
          <p:cNvSpPr txBox="1">
            <a:spLocks/>
          </p:cNvSpPr>
          <p:nvPr/>
        </p:nvSpPr>
        <p:spPr>
          <a:xfrm>
            <a:off x="2813825" y="4510112"/>
            <a:ext cx="49253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20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20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담당한 기능 구현을 위해 생성한 테이블</a:t>
            </a:r>
            <a:r>
              <a:rPr lang="en-US" altLang="ko-KR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타 테이블들과 연결되어 데이터를 이용하기 위한 테이블</a:t>
            </a:r>
            <a:r>
              <a:rPr lang="en-US" altLang="ko-KR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</a:p>
          <a:p>
            <a:pPr algn="l"/>
            <a:endParaRPr lang="en-US" altLang="ko-KR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ko-KR" altLang="en-US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기본적으로 게시판 생성이 주 목적</a:t>
            </a:r>
            <a:endParaRPr lang="en-US" altLang="ko-KR" dirty="0">
              <a:solidFill>
                <a:schemeClr val="tx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B72111-CD16-488E-8DA9-12D3E7E2B9C5}"/>
              </a:ext>
            </a:extLst>
          </p:cNvPr>
          <p:cNvSpPr/>
          <p:nvPr/>
        </p:nvSpPr>
        <p:spPr>
          <a:xfrm>
            <a:off x="10588372" y="4659406"/>
            <a:ext cx="3772235" cy="1255276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A4AB973-C8B6-46C7-B7A7-BE528BD99348}"/>
              </a:ext>
            </a:extLst>
          </p:cNvPr>
          <p:cNvSpPr txBox="1">
            <a:spLocks/>
          </p:cNvSpPr>
          <p:nvPr/>
        </p:nvSpPr>
        <p:spPr>
          <a:xfrm>
            <a:off x="988287" y="1893484"/>
            <a:ext cx="76474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방태현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SQL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테이블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DFA2529-58CE-467A-A569-DF8287171B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1437" y="1616448"/>
            <a:ext cx="8572500" cy="2419350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5C829145-C1E0-4A78-BE52-22022E8E2A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72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16"/>
    </mc:Choice>
    <mc:Fallback xmlns="">
      <p:transition spd="slow" advTm="24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9" grpId="0"/>
      <p:bldP spid="20" grpId="0" animBg="1"/>
      <p:bldP spid="17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083453" y="1751915"/>
            <a:ext cx="95580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sz="17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514350" indent="-514350" algn="l">
              <a:buAutoNum type="arabicPeriod"/>
            </a:pP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 </a:t>
            </a:r>
            <a:r>
              <a:rPr lang="ko-KR" altLang="en-US" sz="4000" dirty="0" err="1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메뉴바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게시판 추가하기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104313-7265-4C18-ADB3-FB79396613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4516" y="2885758"/>
            <a:ext cx="2219325" cy="61817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FBAD92-C05E-4D07-BAF6-B6CB495DE9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51101" y="3126684"/>
            <a:ext cx="8496300" cy="5934075"/>
          </a:xfrm>
          <a:prstGeom prst="rect">
            <a:avLst/>
          </a:prstGeom>
        </p:spPr>
      </p:pic>
      <p:sp>
        <p:nvSpPr>
          <p:cNvPr id="17" name="같음 기호 16">
            <a:extLst>
              <a:ext uri="{FF2B5EF4-FFF2-40B4-BE49-F238E27FC236}">
                <a16:creationId xmlns:a16="http://schemas.microsoft.com/office/drawing/2014/main" id="{758659D0-65C8-4E2F-8960-4CCB1634525A}"/>
              </a:ext>
            </a:extLst>
          </p:cNvPr>
          <p:cNvSpPr/>
          <p:nvPr/>
        </p:nvSpPr>
        <p:spPr>
          <a:xfrm>
            <a:off x="5117272" y="5250276"/>
            <a:ext cx="1746165" cy="1148398"/>
          </a:xfrm>
          <a:prstGeom prst="mathEqual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EB5054D-C99A-4973-9F52-F26AAC07D0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51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0"/>
    </mc:Choice>
    <mc:Fallback xmlns="">
      <p:transition spd="slow" advTm="25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3297" y="3883383"/>
            <a:ext cx="11557762" cy="46456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20"/>
            <a:ext cx="4834173" cy="12017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954105" cy="413959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141005" y="1964686"/>
            <a:ext cx="1004316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514350" indent="-514350" algn="l">
              <a:buAutoNum type="arabicPeriod"/>
            </a:pP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 </a:t>
            </a:r>
            <a:r>
              <a:rPr lang="ko-KR" altLang="en-US" sz="4000" dirty="0" err="1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메뉴바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및 게시판 추가하기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같음 기호 16">
            <a:extLst>
              <a:ext uri="{FF2B5EF4-FFF2-40B4-BE49-F238E27FC236}">
                <a16:creationId xmlns:a16="http://schemas.microsoft.com/office/drawing/2014/main" id="{758659D0-65C8-4E2F-8960-4CCB1634525A}"/>
              </a:ext>
            </a:extLst>
          </p:cNvPr>
          <p:cNvSpPr/>
          <p:nvPr/>
        </p:nvSpPr>
        <p:spPr>
          <a:xfrm>
            <a:off x="10233573" y="7324087"/>
            <a:ext cx="1746165" cy="1148398"/>
          </a:xfrm>
          <a:prstGeom prst="mathEqual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17BE19C-FB57-40D3-8C28-FC79744E13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7843" y="833438"/>
            <a:ext cx="6657975" cy="2838450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51484405-8795-4787-AF8F-14BF3B4BD3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1883" y="3838575"/>
            <a:ext cx="7867650" cy="64484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09672B-2743-4701-A8E6-8A0CD830D0FD}"/>
              </a:ext>
            </a:extLst>
          </p:cNvPr>
          <p:cNvSpPr/>
          <p:nvPr/>
        </p:nvSpPr>
        <p:spPr>
          <a:xfrm>
            <a:off x="1554045" y="8025653"/>
            <a:ext cx="4512344" cy="50404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FCFABFD-B8C9-4AF3-959B-9A8FA3DC6F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16458" y="2171700"/>
            <a:ext cx="2447925" cy="6781800"/>
          </a:xfrm>
          <a:prstGeom prst="rect">
            <a:avLst/>
          </a:prstGeom>
        </p:spPr>
      </p:pic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A5EC508D-E295-4B13-A8FA-57C79B9CE8B3}"/>
              </a:ext>
            </a:extLst>
          </p:cNvPr>
          <p:cNvSpPr/>
          <p:nvPr/>
        </p:nvSpPr>
        <p:spPr>
          <a:xfrm rot="2614339">
            <a:off x="12694805" y="2563662"/>
            <a:ext cx="961228" cy="1879144"/>
          </a:xfrm>
          <a:prstGeom prst="chevr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4949"/>
              </a:solidFill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35ACFD2-6718-4D8E-B8FE-A05D629455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749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71"/>
    </mc:Choice>
    <mc:Fallback xmlns="">
      <p:transition spd="slow" advTm="1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/>
      <p:bldP spid="17" grpId="0" animBg="1"/>
      <p:bldP spid="23" grpId="0" animBg="1"/>
      <p:bldP spid="26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E4ED67D-E302-4230-BB08-E08F56AA77ED}"/>
              </a:ext>
            </a:extLst>
          </p:cNvPr>
          <p:cNvSpPr txBox="1">
            <a:spLocks/>
          </p:cNvSpPr>
          <p:nvPr/>
        </p:nvSpPr>
        <p:spPr>
          <a:xfrm>
            <a:off x="1141004" y="1679710"/>
            <a:ext cx="83442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 수정 및 삭제하기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C8654DA-C7CC-4F9E-9E28-1EAC9F715A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301" y="2628900"/>
            <a:ext cx="6353175" cy="2514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FD12E8-C90E-459E-BF72-3EB58BE777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367" y="6033138"/>
            <a:ext cx="6858000" cy="24669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694A46-8805-49AB-9BA7-3C69D10CDB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88563" y="2705100"/>
            <a:ext cx="7858125" cy="61912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BDF5CED-BA80-4AEF-BD1F-D917DBB8C7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32193" y="2095500"/>
            <a:ext cx="2447925" cy="6715125"/>
          </a:xfrm>
          <a:prstGeom prst="rect">
            <a:avLst/>
          </a:prstGeom>
        </p:spPr>
      </p:pic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01B75D2A-2CF5-450D-BBBB-0CD4DD29387A}"/>
              </a:ext>
            </a:extLst>
          </p:cNvPr>
          <p:cNvSpPr/>
          <p:nvPr/>
        </p:nvSpPr>
        <p:spPr>
          <a:xfrm rot="5400000">
            <a:off x="3728857" y="4591331"/>
            <a:ext cx="961228" cy="1879144"/>
          </a:xfrm>
          <a:prstGeom prst="chevr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4949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03DE45-EA40-4852-8603-F01F849E340D}"/>
              </a:ext>
            </a:extLst>
          </p:cNvPr>
          <p:cNvSpPr/>
          <p:nvPr/>
        </p:nvSpPr>
        <p:spPr>
          <a:xfrm>
            <a:off x="5796388" y="4201084"/>
            <a:ext cx="964844" cy="50404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399F05-40CD-4FA9-AF30-F2AEBEC1F7EA}"/>
              </a:ext>
            </a:extLst>
          </p:cNvPr>
          <p:cNvSpPr/>
          <p:nvPr/>
        </p:nvSpPr>
        <p:spPr>
          <a:xfrm>
            <a:off x="13442130" y="5913308"/>
            <a:ext cx="2151976" cy="50404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DAFFBE42-1627-497A-9F1A-46C03EFDC3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05466" y="3805416"/>
            <a:ext cx="7772400" cy="191452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CE5469-9A5B-47C2-9205-C40A19895ECA}"/>
              </a:ext>
            </a:extLst>
          </p:cNvPr>
          <p:cNvSpPr/>
          <p:nvPr/>
        </p:nvSpPr>
        <p:spPr>
          <a:xfrm>
            <a:off x="7982791" y="6815273"/>
            <a:ext cx="4512344" cy="504047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D48A7BF-5EE3-4748-961B-946E289097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29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93"/>
    </mc:Choice>
    <mc:Fallback xmlns="">
      <p:transition spd="slow" advTm="19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3" grpId="0"/>
      <p:bldP spid="22" grpId="0" animBg="1"/>
      <p:bldP spid="23" grpId="0" animBg="1"/>
      <p:bldP spid="24" grpId="0" animBg="1"/>
      <p:bldP spid="2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166858" y="1251633"/>
            <a:ext cx="1071267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목록 상세보기 및 회원 상태 변경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F019480-92CE-4DDE-A313-D9C4832FC4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400" y="3160302"/>
            <a:ext cx="12782550" cy="233362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6E20BA-991A-476E-BD1E-CA6FB862755F}"/>
              </a:ext>
            </a:extLst>
          </p:cNvPr>
          <p:cNvSpPr/>
          <p:nvPr/>
        </p:nvSpPr>
        <p:spPr>
          <a:xfrm>
            <a:off x="1600200" y="4109314"/>
            <a:ext cx="12087991" cy="424586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BCCD3AB-1FA4-4331-8FF4-864063973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3368" y="2548842"/>
            <a:ext cx="15611475" cy="6486525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1E99C913-4203-44A6-A0DA-08FA9A6D51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842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3"/>
    </mc:Choice>
    <mc:Fallback xmlns="">
      <p:transition spd="slow" advTm="19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6" grpId="0"/>
      <p:bldP spid="1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141004" y="1679710"/>
            <a:ext cx="92221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dirty="0"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목록 상세보기 </a:t>
            </a:r>
            <a:r>
              <a:rPr lang="ko-KR" altLang="en-US" sz="4000" dirty="0" err="1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및회원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상태 변경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B739378-86C6-44D6-8B85-44B50C1E80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215" y="3414484"/>
            <a:ext cx="4838700" cy="51816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9AA5B72-AC4F-477C-9BDF-B9293F354F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9322" y="3175594"/>
            <a:ext cx="4886325" cy="50196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6E20BA-991A-476E-BD1E-CA6FB862755F}"/>
              </a:ext>
            </a:extLst>
          </p:cNvPr>
          <p:cNvSpPr/>
          <p:nvPr/>
        </p:nvSpPr>
        <p:spPr>
          <a:xfrm>
            <a:off x="8382001" y="4076700"/>
            <a:ext cx="1066800" cy="473686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E252CC-9093-4DBB-89BC-4BC2164ECDDE}"/>
              </a:ext>
            </a:extLst>
          </p:cNvPr>
          <p:cNvSpPr/>
          <p:nvPr/>
        </p:nvSpPr>
        <p:spPr>
          <a:xfrm>
            <a:off x="9565761" y="7084506"/>
            <a:ext cx="1066800" cy="473686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7355DC9-C555-48E8-83C1-C48D9F8A6A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35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38"/>
    </mc:Choice>
    <mc:Fallback xmlns="">
      <p:transition spd="slow" advTm="20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  <p:bldP spid="19" grpId="0" animBg="1"/>
      <p:bldP spid="2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141004" y="1679710"/>
            <a:ext cx="931355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sz="17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목록 상세보기 및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상태 변경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C7E7A-984E-4637-918C-AD07246C64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3903" y="3155819"/>
            <a:ext cx="2914650" cy="5524500"/>
          </a:xfrm>
          <a:prstGeom prst="rect">
            <a:avLst/>
          </a:prstGeom>
        </p:spPr>
      </p:pic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8552DB34-4709-4103-88B5-CD95A815F406}"/>
              </a:ext>
            </a:extLst>
          </p:cNvPr>
          <p:cNvSpPr/>
          <p:nvPr/>
        </p:nvSpPr>
        <p:spPr>
          <a:xfrm>
            <a:off x="4786621" y="5098550"/>
            <a:ext cx="961228" cy="1879144"/>
          </a:xfrm>
          <a:prstGeom prst="chevr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4949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D1446C-9892-4333-8EEF-71171F7B23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0554" y="3166254"/>
            <a:ext cx="3067050" cy="5629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D9EE30-C772-4E72-9064-BF5C1E0338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7147" y="3126684"/>
            <a:ext cx="3124200" cy="5686425"/>
          </a:xfrm>
          <a:prstGeom prst="rect">
            <a:avLst/>
          </a:prstGeom>
        </p:spPr>
      </p:pic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8FE9C521-CC53-4675-9F55-39E2DEB5AA4D}"/>
              </a:ext>
            </a:extLst>
          </p:cNvPr>
          <p:cNvSpPr/>
          <p:nvPr/>
        </p:nvSpPr>
        <p:spPr>
          <a:xfrm>
            <a:off x="9205466" y="4985303"/>
            <a:ext cx="961228" cy="1879144"/>
          </a:xfrm>
          <a:prstGeom prst="chevr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94949"/>
              </a:solidFill>
            </a:endParaRPr>
          </a:p>
        </p:txBody>
      </p:sp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FFD08D7B-1823-4B66-91CF-4DE10C3F5C1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43254" y="3649135"/>
            <a:ext cx="4181475" cy="48577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E252CC-9093-4DBB-89BC-4BC2164ECDDE}"/>
              </a:ext>
            </a:extLst>
          </p:cNvPr>
          <p:cNvSpPr/>
          <p:nvPr/>
        </p:nvSpPr>
        <p:spPr>
          <a:xfrm>
            <a:off x="13411200" y="5015208"/>
            <a:ext cx="1931710" cy="473686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C78620F-949D-4CF0-8374-5532A27E305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23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73"/>
    </mc:Choice>
    <mc:Fallback xmlns="">
      <p:transition spd="slow" advTm="26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/>
      <p:bldP spid="20" grpId="0" animBg="1"/>
      <p:bldP spid="25" grpId="0" animBg="1"/>
      <p:bldP spid="2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141004" y="1679710"/>
            <a:ext cx="121939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514350" indent="-514350" algn="l">
              <a:buAutoNum type="arabicPeriod"/>
            </a:pPr>
            <a:r>
              <a:rPr lang="ko-KR" altLang="en-US" sz="4000" dirty="0" err="1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메뉴바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카테고리 목록 띄우기 및 추가 하기 코드리뷰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52CA21B-633F-4E7D-8050-EB48317369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2600" y="3404347"/>
            <a:ext cx="2219325" cy="6181725"/>
          </a:xfrm>
          <a:prstGeom prst="rect">
            <a:avLst/>
          </a:prstGeom>
        </p:spPr>
      </p:pic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C5C924D3-9074-491F-9371-232B1DEBD1CB}"/>
              </a:ext>
            </a:extLst>
          </p:cNvPr>
          <p:cNvSpPr/>
          <p:nvPr/>
        </p:nvSpPr>
        <p:spPr>
          <a:xfrm>
            <a:off x="4760626" y="5140892"/>
            <a:ext cx="961228" cy="1879144"/>
          </a:xfrm>
          <a:prstGeom prst="chevron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94949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A702ABD-7744-492E-952F-2EAF59C4A9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0704" y="3649135"/>
            <a:ext cx="8134350" cy="4838700"/>
          </a:xfrm>
          <a:prstGeom prst="rect">
            <a:avLst/>
          </a:prstGeom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2957CB30-0369-4B9E-93CE-F92A151EA4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74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92"/>
    </mc:Choice>
    <mc:Fallback xmlns="">
      <p:transition spd="slow" advTm="38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6" grpId="0"/>
      <p:bldP spid="20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141004" y="1679710"/>
            <a:ext cx="722500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목록 관련 만들기 코드 리뷰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88FE1F-B31F-4663-8C1A-5259D8AE6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5497" y="3388194"/>
            <a:ext cx="6191250" cy="5181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6F7D996-3CC9-4494-9DFA-F45B0FC728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388" y="3388194"/>
            <a:ext cx="8496300" cy="5934075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E948580-359A-4560-B6A3-70D7B77DA4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4327" y="4729482"/>
            <a:ext cx="8458200" cy="283845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568CFF2-CA3E-4614-A8D3-9F4ACD944F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776" y="4434207"/>
            <a:ext cx="5153025" cy="342900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2E0CA4C3-5D1B-4440-BD7D-52CF46A251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9300" y="1777472"/>
            <a:ext cx="6629400" cy="3743325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64E21854-BA27-4D85-BF65-4E34C47D37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50973" y="5509847"/>
            <a:ext cx="6219825" cy="3400425"/>
          </a:xfrm>
          <a:prstGeom prst="rect">
            <a:avLst/>
          </a:prstGeom>
        </p:spPr>
      </p:pic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69EFF68B-6011-40B1-80F3-278D86EC1C6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718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07"/>
    </mc:Choice>
    <mc:Fallback xmlns="">
      <p:transition spd="slow" advTm="20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044279" y="1679710"/>
            <a:ext cx="73171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r>
              <a:rPr lang="en-US" altLang="ko-KR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상태 변경 코드 리뷰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7E2034-CBA4-4FC7-AE6D-57D8658210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3903" y="3155819"/>
            <a:ext cx="2914650" cy="55245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987A157-B4AE-4046-8C49-B1FD03FBAA7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0554" y="3166254"/>
            <a:ext cx="3067050" cy="56292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C1E954F-0660-463B-8185-499EB6D4C5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27147" y="3126684"/>
            <a:ext cx="3124200" cy="5686425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751E382-2E6F-4B4E-A934-3EE8C29FAE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78720" y="3231697"/>
            <a:ext cx="6000750" cy="512445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CFEFF49B-9FF5-44C6-8E0F-406F1B508E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032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30"/>
    </mc:Choice>
    <mc:Fallback xmlns="">
      <p:transition spd="slow" advTm="33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28566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E8073FE1-E3FD-4BDF-A0E0-054FF18D8A95}"/>
              </a:ext>
            </a:extLst>
          </p:cNvPr>
          <p:cNvSpPr txBox="1">
            <a:spLocks/>
          </p:cNvSpPr>
          <p:nvPr/>
        </p:nvSpPr>
        <p:spPr>
          <a:xfrm>
            <a:off x="1752600" y="3649135"/>
            <a:ext cx="465586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2994930-3DA9-4DBC-B880-F1DDC67669FC}"/>
              </a:ext>
            </a:extLst>
          </p:cNvPr>
          <p:cNvSpPr txBox="1">
            <a:spLocks/>
          </p:cNvSpPr>
          <p:nvPr/>
        </p:nvSpPr>
        <p:spPr>
          <a:xfrm>
            <a:off x="1141004" y="1679710"/>
            <a:ext cx="731719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코드리뷰</a:t>
            </a:r>
            <a:r>
              <a:rPr lang="en-US" altLang="ko-KR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-</a:t>
            </a:r>
            <a:r>
              <a:rPr lang="ko-KR" altLang="en-US" sz="1700" dirty="0">
                <a:solidFill>
                  <a:srgbClr val="82CBC4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방태현</a:t>
            </a:r>
            <a:endParaRPr lang="en-US" altLang="ko-KR" dirty="0"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  <a:p>
            <a:pPr algn="l"/>
            <a:r>
              <a:rPr lang="en-US" altLang="ko-KR" sz="4000" dirty="0">
                <a:solidFill>
                  <a:schemeClr val="tx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4. </a:t>
            </a:r>
            <a:r>
              <a:rPr lang="ko-KR" altLang="en-US" sz="4000" dirty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 게시글 검색 코드 리뷰</a:t>
            </a:r>
            <a:endParaRPr lang="en-US" altLang="ko-KR" sz="4000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396B4B9-874E-48DD-B828-DC44B65F86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3215" y="3414484"/>
            <a:ext cx="4838700" cy="51816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88BD1C72-171F-41E6-98D2-C7895A7B3E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3481" y="3429587"/>
            <a:ext cx="4886325" cy="5019675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577DF9E-7D3C-4719-BD6F-93824F45A2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5519" y="5038496"/>
            <a:ext cx="6715125" cy="1933575"/>
          </a:xfrm>
          <a:prstGeom prst="rect">
            <a:avLst/>
          </a:prstGeom>
        </p:spPr>
      </p:pic>
      <p:pic>
        <p:nvPicPr>
          <p:cNvPr id="30" name="오디오 29">
            <a:hlinkClick r:id="" action="ppaction://media"/>
            <a:extLst>
              <a:ext uri="{FF2B5EF4-FFF2-40B4-BE49-F238E27FC236}">
                <a16:creationId xmlns:a16="http://schemas.microsoft.com/office/drawing/2014/main" id="{0DD57A5B-8D57-466C-AFC1-C112B20A1B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526000" y="9525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54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86"/>
    </mc:Choice>
    <mc:Fallback xmlns="">
      <p:transition spd="slow" advTm="34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sp>
        <p:nvSpPr>
          <p:cNvPr id="29" name="Object 16"/>
          <p:cNvSpPr txBox="1"/>
          <p:nvPr/>
        </p:nvSpPr>
        <p:spPr>
          <a:xfrm>
            <a:off x="1447800" y="2232099"/>
            <a:ext cx="141937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프로젝트 소감 발표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프로젝트 소감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6546" y="3619710"/>
            <a:ext cx="145542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정소영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카테고리를 관심사와 연동하지 못한 점이 아쉽습니다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아이디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비밀번호찾기는 기획단계에서 놓치고 있던 부분이었는데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팀원들 덕분에 구현할 수 있었습니다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그리고 비밀번호찾기시 이메일전송을 하는 방식 등을 사용하여 보안을 높여야 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세미프로젝트를 통해서 전체적인 흐름을 배운 것 같고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팀원들이 정말 많이 도와줘서 고맙습니다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코로나 때문에 대면으로 만나지못했지만 매일 열심히 줌에서 회의하느라 다들 고생했습니다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1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 최고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661331" y="6591300"/>
            <a:ext cx="14554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김다혜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팀원들이 있었기에 무사히 프로젝트를 끝마칠 수 있었다고 생각합니다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기간동안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많은 것들을 배웠고 한단계 더 나아갈 수 있는 소중한 시간이었습니다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길다면 길고 짧으면 짧았던 프로젝트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시간동안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모두 정말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고생많았습니다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endParaRPr lang="ko-KR" altLang="en-US" dirty="0"/>
          </a:p>
        </p:txBody>
      </p:sp>
      <p:pic>
        <p:nvPicPr>
          <p:cNvPr id="5" name="소감1_정소영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64158" y="3638134"/>
            <a:ext cx="487363" cy="487363"/>
          </a:xfrm>
          <a:prstGeom prst="rect">
            <a:avLst/>
          </a:prstGeom>
        </p:spPr>
      </p:pic>
      <p:pic>
        <p:nvPicPr>
          <p:cNvPr id="8" name="소감2_다혜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64158" y="66482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7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1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0136" y="3860526"/>
            <a:ext cx="5917469" cy="42299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7322995" cy="12245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954105" cy="413959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sp>
        <p:nvSpPr>
          <p:cNvPr id="29" name="Object 16"/>
          <p:cNvSpPr txBox="1"/>
          <p:nvPr/>
        </p:nvSpPr>
        <p:spPr>
          <a:xfrm>
            <a:off x="1447800" y="2232099"/>
            <a:ext cx="141937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프로젝트 소감 발표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프로젝트 소감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6546" y="3619710"/>
            <a:ext cx="14554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김민기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프로젝트를 처음 설계 및 계획부터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빌드업하는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과정에서 많은 것을 배울 수 있었고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 실력이나 공부에 부족함을 많이 느끼는 프로젝트라고 생각이 들었습니다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팀원분들의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도움이 없었다면 한참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부족했을거같다고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생각합니다 감사합니다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661331" y="6591300"/>
            <a:ext cx="14554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김하연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이번 프로젝트를 통해 모르는 부분은 서로 공유하고 같이 고민하며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팀프로젝트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적으로나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프로그래밍 능력적으로나 한 단계 더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성장한것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같습니다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마지막까지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세세한거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하나하나 놓치지 않은 우리 팀원들 정말 멋있었습니다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우리 팀 다들 자격증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시험이랑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프로젝트 병행하느라 정말 너무 고생 많으셨어요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!</a:t>
            </a:r>
            <a:endParaRPr lang="ko-KR" altLang="en-US" dirty="0"/>
          </a:p>
        </p:txBody>
      </p:sp>
      <p:pic>
        <p:nvPicPr>
          <p:cNvPr id="4" name="소감4_하연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64158" y="6622195"/>
            <a:ext cx="487363" cy="487363"/>
          </a:xfrm>
          <a:prstGeom prst="rect">
            <a:avLst/>
          </a:prstGeom>
        </p:spPr>
      </p:pic>
      <p:pic>
        <p:nvPicPr>
          <p:cNvPr id="5" name="소감3_민기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64159" y="366216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8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sp>
        <p:nvSpPr>
          <p:cNvPr id="29" name="Object 16"/>
          <p:cNvSpPr txBox="1"/>
          <p:nvPr/>
        </p:nvSpPr>
        <p:spPr>
          <a:xfrm>
            <a:off x="1447800" y="2232099"/>
            <a:ext cx="14193766" cy="96083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r>
              <a:rPr lang="ko-KR" altLang="en-US" sz="5000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프로젝트 소감 발표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31" name="Object 15"/>
          <p:cNvSpPr txBox="1"/>
          <p:nvPr/>
        </p:nvSpPr>
        <p:spPr>
          <a:xfrm>
            <a:off x="1646546" y="1866900"/>
            <a:ext cx="3382654" cy="34753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프로젝트 소감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46546" y="3619710"/>
            <a:ext cx="145542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김소원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세미프로젝트 본격적으로 시작하기 전부터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자격증이랑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코테까지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병행하느라 팀원들 모두 너무 고생 많았습니다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처음 설계했을 때만큼 구현하지 못한 부분도 있어서 많이 아쉽지만 파이널 때는 분명 더 잘해낼 수 있을 거라고 믿습니다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다들 너무 고생 많았습니다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661331" y="6591300"/>
            <a:ext cx="145542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방태현</a:t>
            </a:r>
            <a:endParaRPr lang="en-US" altLang="ko-KR" sz="2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두라이크를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진행하면서 부족한 부분을 채워주고 도와주신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팀원분들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너무 고맙습니다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코딩을 하면서도 풀리지 않는 문제들이 몇시간에 걸쳐 해결될 때가 가장 기분이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좋았던거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같습니다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웹의 전반적인 구조를 알 수 있었던 거 같아 도움이 많이 되었고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줌에서 팀원들과 웃으면서 작업을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진행할때가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재미있었습니다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두라이크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식구 모두 고생하셨습니다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감사합니다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/>
          </a:p>
        </p:txBody>
      </p:sp>
      <p:pic>
        <p:nvPicPr>
          <p:cNvPr id="4" name="소감5_소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50510" y="3640587"/>
            <a:ext cx="487363" cy="487363"/>
          </a:xfrm>
          <a:prstGeom prst="rect">
            <a:avLst/>
          </a:prstGeom>
        </p:spPr>
      </p:pic>
      <p:pic>
        <p:nvPicPr>
          <p:cNvPr id="5" name="소감6_태현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05607" y="66115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712488" y="3730128"/>
            <a:ext cx="10985955" cy="2570423"/>
            <a:chOff x="3712488" y="3730128"/>
            <a:chExt cx="10985955" cy="25704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34849" y="3452489"/>
              <a:ext cx="10393301" cy="351675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64689" y="7399131"/>
            <a:ext cx="6156336" cy="2063312"/>
            <a:chOff x="6064689" y="7399131"/>
            <a:chExt cx="6156336" cy="206331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995339" y="7399131"/>
              <a:ext cx="1453613" cy="1567213"/>
              <a:chOff x="8995339" y="7399131"/>
              <a:chExt cx="1453613" cy="156721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995339" y="7399131"/>
                <a:ext cx="1453613" cy="156721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040914" y="7550877"/>
              <a:ext cx="1453613" cy="1567213"/>
              <a:chOff x="8040914" y="7550877"/>
              <a:chExt cx="1453613" cy="156721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040914" y="7550877"/>
                <a:ext cx="1453613" cy="156721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897316" y="7550877"/>
              <a:ext cx="1453613" cy="1567213"/>
              <a:chOff x="9897316" y="7550877"/>
              <a:chExt cx="1453613" cy="156721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97316" y="7550877"/>
                <a:ext cx="1453613" cy="156721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715171" y="7399131"/>
              <a:ext cx="1505854" cy="1567213"/>
              <a:chOff x="10715171" y="7399131"/>
              <a:chExt cx="1505854" cy="156721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715171" y="7399131"/>
                <a:ext cx="1505854" cy="156721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79814" y="7399131"/>
              <a:ext cx="1453613" cy="1567213"/>
              <a:chOff x="7079814" y="7399131"/>
              <a:chExt cx="1453613" cy="156721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79814" y="7399131"/>
                <a:ext cx="1453613" cy="156721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064689" y="7535703"/>
              <a:ext cx="1453613" cy="1567213"/>
              <a:chOff x="6064689" y="7535703"/>
              <a:chExt cx="1453613" cy="156721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064689" y="7535703"/>
                <a:ext cx="1453613" cy="156721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6064689" y="8767580"/>
              <a:ext cx="6156336" cy="694863"/>
              <a:chOff x="6064689" y="8767580"/>
              <a:chExt cx="6156336" cy="694863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64689" y="8767580"/>
                <a:ext cx="6156336" cy="69486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7" y="2219620"/>
            <a:ext cx="6662701" cy="1231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79250" y="842319"/>
            <a:ext cx="12502818" cy="8620124"/>
            <a:chOff x="3179250" y="842319"/>
            <a:chExt cx="12502818" cy="86201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79250" y="842319"/>
              <a:ext cx="12502818" cy="86201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1137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7" y="2219620"/>
            <a:ext cx="11100058" cy="1231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3604" y="3494581"/>
            <a:ext cx="7419253" cy="5967862"/>
            <a:chOff x="1723604" y="3494581"/>
            <a:chExt cx="7419253" cy="59678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3604" y="3494581"/>
              <a:ext cx="7419253" cy="59678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05466" y="3494581"/>
            <a:ext cx="7501776" cy="5811132"/>
            <a:chOff x="9205466" y="3494581"/>
            <a:chExt cx="7501776" cy="58111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05466" y="3494581"/>
              <a:ext cx="7501776" cy="581113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653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12818" y="3126685"/>
            <a:ext cx="6136758" cy="6171429"/>
            <a:chOff x="2412818" y="3126685"/>
            <a:chExt cx="6136758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2818" y="3126685"/>
              <a:ext cx="6136758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04900" y="3291015"/>
            <a:ext cx="5847150" cy="6171429"/>
            <a:chOff x="10404900" y="3291015"/>
            <a:chExt cx="5847150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04900" y="3291015"/>
              <a:ext cx="5847150" cy="61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8497" y="2219620"/>
            <a:ext cx="10490549" cy="12315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085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7" y="2219620"/>
            <a:ext cx="11896230" cy="1231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624563"/>
            <a:ext cx="7620076" cy="5874919"/>
            <a:chOff x="1522781" y="3624563"/>
            <a:chExt cx="7620076" cy="58749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2781" y="3624563"/>
              <a:ext cx="7620076" cy="58749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56011" y="3955055"/>
            <a:ext cx="8035762" cy="5213935"/>
            <a:chOff x="9256011" y="3955055"/>
            <a:chExt cx="8035762" cy="52139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56011" y="3955055"/>
              <a:ext cx="8035762" cy="52139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966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5361491"/>
            <a:chOff x="-159006" y="-218634"/>
            <a:chExt cx="18728944" cy="5361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5361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22063" y="5057196"/>
            <a:ext cx="3190286" cy="3546338"/>
            <a:chOff x="13722063" y="5057196"/>
            <a:chExt cx="3190286" cy="3546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22063" y="5057196"/>
              <a:ext cx="3190286" cy="3546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5784"/>
            <a:ext cx="2818972" cy="12055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21896" y="944294"/>
            <a:ext cx="23778709" cy="1021232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091"/>
            <a:ext cx="541519" cy="40684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497" y="2219620"/>
            <a:ext cx="12505740" cy="1231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398255"/>
            <a:ext cx="6762489" cy="6064189"/>
            <a:chOff x="1522781" y="3398255"/>
            <a:chExt cx="6762489" cy="6064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2781" y="3398255"/>
              <a:ext cx="6762489" cy="60641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46934" y="3727752"/>
            <a:ext cx="8182938" cy="5341845"/>
            <a:chOff x="8546934" y="3727752"/>
            <a:chExt cx="8182938" cy="534184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46934" y="3727752"/>
              <a:ext cx="8182938" cy="534184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3185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7" y="2219620"/>
            <a:ext cx="11709568" cy="1231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652289"/>
            <a:ext cx="7998971" cy="4904369"/>
            <a:chOff x="1522781" y="3652289"/>
            <a:chExt cx="7998971" cy="49043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2781" y="3652289"/>
              <a:ext cx="7998971" cy="49043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974368" y="3652289"/>
            <a:ext cx="7482526" cy="4494221"/>
            <a:chOff x="9974368" y="3652289"/>
            <a:chExt cx="7482526" cy="44942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74368" y="3652289"/>
              <a:ext cx="7482526" cy="449422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280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7" y="2219620"/>
            <a:ext cx="13911421" cy="1231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0372" y="3443363"/>
            <a:ext cx="9817052" cy="6019080"/>
            <a:chOff x="900372" y="3443363"/>
            <a:chExt cx="9817052" cy="60190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0372" y="3443363"/>
              <a:ext cx="9817052" cy="60190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3978930"/>
            <a:ext cx="8251428" cy="4947947"/>
            <a:chOff x="9142857" y="3978930"/>
            <a:chExt cx="8251428" cy="49479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978930"/>
              <a:ext cx="8251428" cy="494794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0620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7" y="2219620"/>
            <a:ext cx="11286720" cy="1231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2781" y="3500783"/>
            <a:ext cx="6827957" cy="5961660"/>
            <a:chOff x="1522781" y="3500783"/>
            <a:chExt cx="6827957" cy="596166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2781" y="3500783"/>
              <a:ext cx="6827957" cy="5961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66609" y="3500783"/>
            <a:ext cx="7040632" cy="5961660"/>
            <a:chOff x="9666609" y="3500783"/>
            <a:chExt cx="7040632" cy="596166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66609" y="3500783"/>
              <a:ext cx="7040632" cy="596166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4316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7" y="2219620"/>
            <a:ext cx="11100058" cy="1231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3003" y="3443363"/>
            <a:ext cx="8664920" cy="5312679"/>
            <a:chOff x="923003" y="3443363"/>
            <a:chExt cx="8664920" cy="531267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3003" y="3443363"/>
              <a:ext cx="8664920" cy="5312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28458" y="3443363"/>
            <a:ext cx="7328436" cy="5409998"/>
            <a:chOff x="10128458" y="3443363"/>
            <a:chExt cx="7328436" cy="54099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28458" y="3443363"/>
              <a:ext cx="7328436" cy="5409998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6995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8497" y="2219620"/>
            <a:ext cx="11709568" cy="12315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320786" y="3436108"/>
            <a:ext cx="7644143" cy="6026335"/>
            <a:chOff x="5320786" y="3436108"/>
            <a:chExt cx="7644143" cy="602633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0786" y="3436108"/>
              <a:ext cx="7644143" cy="6026335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758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2957894"/>
            <a:chOff x="-159006" y="-218634"/>
            <a:chExt cx="18728944" cy="29578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29578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19620"/>
            <a:ext cx="2660886" cy="123038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30948" y="3220943"/>
            <a:ext cx="7223818" cy="6241500"/>
            <a:chOff x="5530948" y="3220943"/>
            <a:chExt cx="7223818" cy="62415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0948" y="3220943"/>
              <a:ext cx="7223818" cy="62415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50887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7" y="2219615"/>
            <a:ext cx="281898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451" y="842319"/>
            <a:ext cx="11127994" cy="8620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01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7" y="2219615"/>
            <a:ext cx="281898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830072"/>
            <a:ext cx="9829800" cy="86478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004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281898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6799" y="3204982"/>
            <a:ext cx="15697583" cy="4148737"/>
            <a:chOff x="1444740" y="3204670"/>
            <a:chExt cx="13761242" cy="347062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0" cstate="print"/>
            <a:srcRect l="16997" t="29929"/>
            <a:stretch/>
          </p:blipFill>
          <p:spPr>
            <a:xfrm>
              <a:off x="1444740" y="3204670"/>
              <a:ext cx="13761242" cy="34706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205" y="7379636"/>
            <a:ext cx="16556522" cy="2056891"/>
            <a:chOff x="864596" y="7496076"/>
            <a:chExt cx="16556522" cy="20568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4596" y="7496076"/>
              <a:ext cx="16556522" cy="205689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12268200" y="3097657"/>
            <a:ext cx="4038600" cy="569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0134600" y="6050068"/>
            <a:ext cx="2438400" cy="569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657600" y="3100468"/>
            <a:ext cx="6934200" cy="563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15590" y="2641516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회원가입서블릿</a:t>
            </a:r>
            <a:endParaRPr lang="ko-KR" altLang="en-US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591244" y="2648920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유효성검사함수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067212" y="669304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중복확인함수</a:t>
            </a:r>
          </a:p>
        </p:txBody>
      </p:sp>
    </p:spTree>
    <p:extLst>
      <p:ext uri="{BB962C8B-B14F-4D97-AF65-F5344CB8AC3E}">
        <p14:creationId xmlns:p14="http://schemas.microsoft.com/office/powerpoint/2010/main" val="197209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8479" y="3488508"/>
            <a:ext cx="7475710" cy="20496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8091"/>
            <a:ext cx="954105" cy="4068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7" y="2196412"/>
            <a:ext cx="2818981" cy="12249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3126685"/>
            <a:ext cx="7575487" cy="5047168"/>
            <a:chOff x="9142857" y="3126685"/>
            <a:chExt cx="7575487" cy="504716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126685"/>
              <a:ext cx="7575487" cy="5047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7" y="2219615"/>
            <a:ext cx="281898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3733" y="3378489"/>
            <a:ext cx="13507667" cy="5390952"/>
            <a:chOff x="1503733" y="3378489"/>
            <a:chExt cx="15244065" cy="60839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3733" y="3378489"/>
              <a:ext cx="15244065" cy="6083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1208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281898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388567" y="3491210"/>
            <a:ext cx="14169030" cy="5777613"/>
            <a:chOff x="2388567" y="3491210"/>
            <a:chExt cx="14169030" cy="577761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388567" y="3491210"/>
              <a:ext cx="14169030" cy="5777613"/>
              <a:chOff x="2388567" y="3491210"/>
              <a:chExt cx="14169030" cy="577761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0" cstate="print"/>
              <a:srcRect t="42825"/>
              <a:stretch/>
            </p:blipFill>
            <p:spPr>
              <a:xfrm>
                <a:off x="2388567" y="3491210"/>
                <a:ext cx="14169030" cy="5777613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495800" y="3758722"/>
              <a:ext cx="2057400" cy="428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1794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281898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1544775" y="3390900"/>
            <a:ext cx="15321382" cy="5926869"/>
            <a:chOff x="1544775" y="3390900"/>
            <a:chExt cx="15321382" cy="5926869"/>
          </a:xfrm>
        </p:grpSpPr>
        <p:grpSp>
          <p:nvGrpSpPr>
            <p:cNvPr id="2" name="그룹 1"/>
            <p:cNvGrpSpPr/>
            <p:nvPr/>
          </p:nvGrpSpPr>
          <p:grpSpPr>
            <a:xfrm>
              <a:off x="1544775" y="3390900"/>
              <a:ext cx="15321382" cy="5926869"/>
              <a:chOff x="1544775" y="3390900"/>
              <a:chExt cx="15321382" cy="592686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710855" y="3390900"/>
                <a:ext cx="13305306" cy="5442637"/>
                <a:chOff x="1503733" y="3976547"/>
                <a:chExt cx="13305306" cy="544263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 rotWithShape="1">
                <a:blip r:embed="rId10" cstate="print"/>
                <a:srcRect t="13506"/>
                <a:stretch/>
              </p:blipFill>
              <p:spPr>
                <a:xfrm>
                  <a:off x="1503733" y="3976547"/>
                  <a:ext cx="13305306" cy="5442637"/>
                </a:xfrm>
                <a:prstGeom prst="rect">
                  <a:avLst/>
                </a:prstGeom>
              </p:spPr>
            </p:pic>
          </p:grpSp>
          <p:grpSp>
            <p:nvGrpSpPr>
              <p:cNvPr id="18" name="그룹 1005"/>
              <p:cNvGrpSpPr/>
              <p:nvPr/>
            </p:nvGrpSpPr>
            <p:grpSpPr>
              <a:xfrm>
                <a:off x="1544775" y="6210300"/>
                <a:ext cx="15321382" cy="3107469"/>
                <a:chOff x="900372" y="3522075"/>
                <a:chExt cx="16556522" cy="3357979"/>
              </a:xfrm>
            </p:grpSpPr>
            <p:pic>
              <p:nvPicPr>
                <p:cNvPr id="20" name="Object 18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900372" y="3522075"/>
                  <a:ext cx="16556522" cy="3357979"/>
                </a:xfrm>
                <a:prstGeom prst="rect">
                  <a:avLst/>
                </a:prstGeom>
              </p:spPr>
            </p:pic>
          </p:grpSp>
        </p:grpSp>
        <p:sp>
          <p:nvSpPr>
            <p:cNvPr id="21" name="직사각형 20"/>
            <p:cNvSpPr/>
            <p:nvPr/>
          </p:nvSpPr>
          <p:spPr>
            <a:xfrm>
              <a:off x="2170083" y="8668838"/>
              <a:ext cx="2057400" cy="428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67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281898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70254" y="3394650"/>
            <a:ext cx="9070424" cy="4134502"/>
            <a:chOff x="2184232" y="3494710"/>
            <a:chExt cx="11964747" cy="58079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4232" y="3494710"/>
              <a:ext cx="11964747" cy="5807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152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2209475" cy="12321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59" y="854596"/>
            <a:ext cx="8155547" cy="86078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200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2209475" cy="12321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76754" y="842319"/>
            <a:ext cx="8176804" cy="8620124"/>
            <a:chOff x="4676754" y="842319"/>
            <a:chExt cx="8176804" cy="86201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6754" y="842319"/>
              <a:ext cx="8176804" cy="862012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3385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2209475" cy="12321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2983" y="3214293"/>
            <a:ext cx="15419748" cy="6248151"/>
            <a:chOff x="1432983" y="3214293"/>
            <a:chExt cx="15419748" cy="62481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2983" y="3214293"/>
              <a:ext cx="15419748" cy="6248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067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6" cstate="print"/>
          <a:srcRect r="50363"/>
          <a:stretch/>
        </p:blipFill>
        <p:spPr>
          <a:xfrm>
            <a:off x="1408497" y="2219615"/>
            <a:ext cx="3239703" cy="12321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01" y="3333447"/>
            <a:ext cx="9906000" cy="59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68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7" y="2219615"/>
            <a:ext cx="6526841" cy="12321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8714" y="4339151"/>
            <a:ext cx="16486287" cy="1598953"/>
            <a:chOff x="918714" y="4339151"/>
            <a:chExt cx="16486287" cy="1598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714" y="4339151"/>
              <a:ext cx="16486287" cy="1598953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2667000" y="4810324"/>
            <a:ext cx="3657600" cy="409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44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1"/>
            <a:ext cx="6713494" cy="1231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44" y="841780"/>
            <a:ext cx="9956047" cy="86201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01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22687" y="1616445"/>
            <a:ext cx="6141732" cy="2583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342" y="3765906"/>
            <a:ext cx="6916658" cy="1394622"/>
            <a:chOff x="1563342" y="3765906"/>
            <a:chExt cx="6916658" cy="13946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3342" y="3765906"/>
              <a:ext cx="6916658" cy="139462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4864" y="4171802"/>
            <a:ext cx="3814383" cy="7788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3342" y="5508656"/>
            <a:ext cx="6857143" cy="1394622"/>
            <a:chOff x="1563342" y="5508656"/>
            <a:chExt cx="6857143" cy="13946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342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09162" y="5834763"/>
            <a:ext cx="3426874" cy="8093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6115" y="5302857"/>
            <a:ext cx="411597" cy="411597"/>
            <a:chOff x="4786115" y="5302857"/>
            <a:chExt cx="411597" cy="4115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6115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63342" y="7280504"/>
            <a:ext cx="7693801" cy="1394622"/>
            <a:chOff x="1563342" y="7280504"/>
            <a:chExt cx="7693801" cy="139462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63342" y="7280504"/>
              <a:ext cx="7693801" cy="139462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10645" y="7606612"/>
            <a:ext cx="4549995" cy="80932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22016" y="4363997"/>
            <a:ext cx="4811814" cy="55997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784245" y="4104518"/>
            <a:ext cx="1969837" cy="35634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50135" y="5508656"/>
            <a:ext cx="6857143" cy="1394622"/>
            <a:chOff x="9850135" y="5508656"/>
            <a:chExt cx="6857143" cy="13946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50135" y="5508656"/>
              <a:ext cx="6857143" cy="13946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66191" y="5790191"/>
            <a:ext cx="4049995" cy="8093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068404" y="5302857"/>
            <a:ext cx="411597" cy="411597"/>
            <a:chOff x="13068404" y="5302857"/>
            <a:chExt cx="411597" cy="41159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68404" y="5302857"/>
              <a:ext cx="411597" cy="4115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7280504"/>
            <a:ext cx="7564420" cy="1394622"/>
            <a:chOff x="9142857" y="7280504"/>
            <a:chExt cx="7564420" cy="139462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42857" y="7280504"/>
              <a:ext cx="7564420" cy="139462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266191" y="7562039"/>
            <a:ext cx="3987927" cy="80932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68404" y="7074706"/>
            <a:ext cx="411597" cy="411597"/>
            <a:chOff x="13068404" y="7074706"/>
            <a:chExt cx="411597" cy="41159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68404" y="7074706"/>
              <a:ext cx="411597" cy="4115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86115" y="7074706"/>
            <a:ext cx="411597" cy="411597"/>
            <a:chOff x="4786115" y="7074706"/>
            <a:chExt cx="411597" cy="4115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86115" y="7074706"/>
              <a:ext cx="411597" cy="41159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0548" y="1981376"/>
            <a:ext cx="1968809" cy="41356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7915" y="2215096"/>
            <a:ext cx="8256241" cy="12106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830764" y="3542437"/>
            <a:ext cx="6857143" cy="1600420"/>
            <a:chOff x="9830764" y="3542437"/>
            <a:chExt cx="6857143" cy="160042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830764" y="3748235"/>
              <a:ext cx="6857143" cy="1394622"/>
              <a:chOff x="9830764" y="3748235"/>
              <a:chExt cx="6857143" cy="1394622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30764" y="3748235"/>
                <a:ext cx="6857143" cy="1394622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46858" y="4029772"/>
              <a:ext cx="3873034" cy="809326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3049033" y="3542437"/>
              <a:ext cx="411597" cy="411597"/>
              <a:chOff x="13049033" y="3542437"/>
              <a:chExt cx="411597" cy="411597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049033" y="3542437"/>
                <a:ext cx="411597" cy="411597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371429" y="3222265"/>
            <a:ext cx="3542857" cy="5557423"/>
            <a:chOff x="7371429" y="3222265"/>
            <a:chExt cx="3542857" cy="555742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71429" y="3222265"/>
              <a:ext cx="3542857" cy="55574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42290" y="4230086"/>
            <a:ext cx="2526340" cy="2371564"/>
            <a:chOff x="7942290" y="4230086"/>
            <a:chExt cx="2526340" cy="237156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872353" y="4160149"/>
              <a:ext cx="2637523" cy="27210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1"/>
            <a:ext cx="6713494" cy="1231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53601" y="3126685"/>
            <a:ext cx="7103729" cy="6335759"/>
            <a:chOff x="5653601" y="3126685"/>
            <a:chExt cx="7103729" cy="63357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53601" y="3126685"/>
              <a:ext cx="7103729" cy="6335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8560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2"/>
            <a:ext cx="11120375" cy="12315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5772" y="3372132"/>
            <a:ext cx="16556522" cy="5079036"/>
            <a:chOff x="819335" y="3381544"/>
            <a:chExt cx="16556522" cy="50790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335" y="3381544"/>
              <a:ext cx="16556522" cy="5079036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11201400" y="5147648"/>
            <a:ext cx="3886200" cy="3768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410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7" y="2219615"/>
            <a:ext cx="9901369" cy="12321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59" y="3126684"/>
            <a:ext cx="8582483" cy="633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63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9901369" cy="12321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0372" y="3420461"/>
            <a:ext cx="16556522" cy="5841641"/>
            <a:chOff x="900372" y="3420461"/>
            <a:chExt cx="16556522" cy="58416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372" y="3420461"/>
              <a:ext cx="16556522" cy="5841641"/>
            </a:xfrm>
            <a:prstGeom prst="rect">
              <a:avLst/>
            </a:prstGeom>
          </p:spPr>
        </p:pic>
      </p:grpSp>
      <p:sp>
        <p:nvSpPr>
          <p:cNvPr id="18" name="직사각형 17"/>
          <p:cNvSpPr/>
          <p:nvPr/>
        </p:nvSpPr>
        <p:spPr>
          <a:xfrm>
            <a:off x="2133600" y="5753572"/>
            <a:ext cx="5257800" cy="3805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948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7" y="2219615"/>
            <a:ext cx="7323013" cy="12321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285657" y="2378572"/>
            <a:ext cx="17772288" cy="7060285"/>
            <a:chOff x="285657" y="2378572"/>
            <a:chExt cx="17772288" cy="706028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85657" y="2378572"/>
              <a:ext cx="17772288" cy="7060285"/>
              <a:chOff x="1503733" y="3126685"/>
              <a:chExt cx="15948494" cy="633575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1" cstate="print"/>
              <a:srcRect b="16452"/>
              <a:stretch/>
            </p:blipFill>
            <p:spPr>
              <a:xfrm>
                <a:off x="1503733" y="3126685"/>
                <a:ext cx="15948494" cy="6335758"/>
              </a:xfrm>
              <a:prstGeom prst="rect">
                <a:avLst/>
              </a:prstGeom>
            </p:spPr>
          </p:pic>
        </p:grpSp>
        <p:sp>
          <p:nvSpPr>
            <p:cNvPr id="18" name="직사각형 17"/>
            <p:cNvSpPr/>
            <p:nvPr/>
          </p:nvSpPr>
          <p:spPr>
            <a:xfrm>
              <a:off x="413779" y="2422115"/>
              <a:ext cx="3472421" cy="3591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176173" y="2905113"/>
              <a:ext cx="6673427" cy="38052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258800" y="6372486"/>
              <a:ext cx="3505583" cy="37121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458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7" y="2219615"/>
            <a:ext cx="638779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96" y="3238500"/>
            <a:ext cx="7284235" cy="56159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162" y="3514019"/>
            <a:ext cx="7806150" cy="506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67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638779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3733" y="2402159"/>
            <a:ext cx="15848494" cy="7042114"/>
            <a:chOff x="1503733" y="3407525"/>
            <a:chExt cx="13585885" cy="6036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3733" y="3407525"/>
              <a:ext cx="13585885" cy="603674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4116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7" y="2219615"/>
            <a:ext cx="638779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48" y="3265728"/>
            <a:ext cx="6813870" cy="611026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594" y="3767710"/>
            <a:ext cx="7822113" cy="510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5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7" y="2219615"/>
            <a:ext cx="6387796" cy="121313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1796039" cy="4139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3732" y="2402158"/>
            <a:ext cx="15709511" cy="7060285"/>
            <a:chOff x="1503733" y="3313882"/>
            <a:chExt cx="13680876" cy="614856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3733" y="3313882"/>
              <a:ext cx="13680876" cy="6148561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9955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355" y="3860526"/>
            <a:ext cx="3508583" cy="2265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7322995" cy="12245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954105" cy="4139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5250" y="3312032"/>
            <a:ext cx="11123315" cy="5943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8091"/>
            <a:ext cx="954105" cy="4068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7" y="2215783"/>
            <a:ext cx="2818981" cy="120556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58898" y="3532810"/>
            <a:ext cx="5651491" cy="4810330"/>
            <a:chOff x="10958898" y="3532810"/>
            <a:chExt cx="5651491" cy="48103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8898" y="3532810"/>
              <a:ext cx="5651491" cy="48103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3" y="842320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013177" y="1605627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12CFDFC-B860-4F52-A692-B2179552BD8F}"/>
              </a:ext>
            </a:extLst>
          </p:cNvPr>
          <p:cNvSpPr txBox="1"/>
          <p:nvPr/>
        </p:nvSpPr>
        <p:spPr>
          <a:xfrm>
            <a:off x="1545641" y="1905098"/>
            <a:ext cx="3382655" cy="3475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dirty="0" err="1">
                <a:solidFill>
                  <a:srgbClr val="82CBC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유스케이스</a:t>
            </a:r>
            <a:r>
              <a:rPr lang="en-US" sz="1700" dirty="0">
                <a:solidFill>
                  <a:srgbClr val="82CBC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 </a:t>
            </a:r>
            <a:r>
              <a:rPr lang="en-US" sz="1700" dirty="0" err="1">
                <a:solidFill>
                  <a:srgbClr val="82CBC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다이어그램</a:t>
            </a:r>
            <a:r>
              <a:rPr lang="en-US" sz="1700" dirty="0">
                <a:solidFill>
                  <a:srgbClr val="82CBC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6 Bold" panose="020B0703030302020204" pitchFamily="34" charset="-127"/>
                <a:ea typeface="S-Core Dream 6 Bold" panose="020B07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6 Bold" panose="020B0703030302020204" pitchFamily="34" charset="-127"/>
              <a:ea typeface="S-Core Dream 6 Bold" panose="020B0703030302020204" pitchFamily="34" charset="-127"/>
            </a:endParaRPr>
          </a:p>
        </p:txBody>
      </p:sp>
      <p:sp>
        <p:nvSpPr>
          <p:cNvPr id="34" name="Object 16">
            <a:extLst>
              <a:ext uri="{FF2B5EF4-FFF2-40B4-BE49-F238E27FC236}">
                <a16:creationId xmlns:a16="http://schemas.microsoft.com/office/drawing/2014/main" id="{AE8AF44A-312D-42F0-9FF2-A3BE1BFE3BB0}"/>
              </a:ext>
            </a:extLst>
          </p:cNvPr>
          <p:cNvSpPr txBox="1"/>
          <p:nvPr/>
        </p:nvSpPr>
        <p:spPr>
          <a:xfrm>
            <a:off x="1503734" y="2103908"/>
            <a:ext cx="14422367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1" dirty="0">
                <a:solidFill>
                  <a:srgbClr val="494949"/>
                </a:solidFill>
                <a:latin typeface="S-Core Dream 7 ExtraBold" pitchFamily="34" charset="0"/>
                <a:cs typeface="S-Core Dream 7 ExtraBold" pitchFamily="34" charset="0"/>
              </a:rPr>
              <a:t>유스케이스 </a:t>
            </a:r>
            <a:r>
              <a:rPr lang="en-US" sz="5001" dirty="0" err="1">
                <a:solidFill>
                  <a:srgbClr val="494949"/>
                </a:solidFill>
                <a:latin typeface="S-Core Dream 7 ExtraBold" pitchFamily="34" charset="0"/>
                <a:cs typeface="S-Core Dream 7 ExtraBold" pitchFamily="34" charset="0"/>
              </a:rPr>
              <a:t>다이어그램</a:t>
            </a:r>
            <a:r>
              <a:rPr lang="en-US" sz="5001" dirty="0">
                <a:solidFill>
                  <a:srgbClr val="494949"/>
                </a:solidFill>
                <a:latin typeface="S-Core Dream 7 ExtraBold" pitchFamily="34" charset="0"/>
                <a:cs typeface="S-Core Dream 7 ExtraBold" pitchFamily="34" charset="0"/>
              </a:rPr>
              <a:t> –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메인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&amp;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쪽지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2DBAD1C-1F7A-444B-B7A0-C522DAEC4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993" y="3606519"/>
            <a:ext cx="4204605" cy="538887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F4AE455-30BB-43F9-840E-E5A78EADF4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273" y="4223922"/>
            <a:ext cx="6014667" cy="418148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A36FB7-23C8-49A3-8409-AE10C3485ACB}"/>
              </a:ext>
            </a:extLst>
          </p:cNvPr>
          <p:cNvSpPr/>
          <p:nvPr/>
        </p:nvSpPr>
        <p:spPr>
          <a:xfrm>
            <a:off x="3669957" y="5894174"/>
            <a:ext cx="1816443" cy="92675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905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6"/>
            <a:ext cx="33114285" cy="17247618"/>
            <a:chOff x="-7385342" y="-3471966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6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013177" y="1605627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152C42AF-31B7-46B2-BA00-038988FCB4EF}"/>
              </a:ext>
            </a:extLst>
          </p:cNvPr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UI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구상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3D7A0ED-79C8-4DA4-B05E-E75EC67C90F7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오븐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-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메인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AC419D0-2485-434E-89C6-B55ADE164C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14" y="3211504"/>
            <a:ext cx="5912448" cy="56512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847B8D-18EE-4915-A4C3-58D4CDD0D4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99" y="3872534"/>
            <a:ext cx="9144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395CE-C1BA-4DC0-BE1B-4BCD337421E3}"/>
              </a:ext>
            </a:extLst>
          </p:cNvPr>
          <p:cNvSpPr txBox="1"/>
          <p:nvPr/>
        </p:nvSpPr>
        <p:spPr>
          <a:xfrm>
            <a:off x="3725563" y="8880592"/>
            <a:ext cx="46626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구상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22B6-52D3-4E5E-88F8-075B69BA0F84}"/>
              </a:ext>
            </a:extLst>
          </p:cNvPr>
          <p:cNvSpPr txBox="1"/>
          <p:nvPr/>
        </p:nvSpPr>
        <p:spPr>
          <a:xfrm>
            <a:off x="11653980" y="8862758"/>
            <a:ext cx="168484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구현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18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6"/>
            <a:ext cx="33114285" cy="17247618"/>
            <a:chOff x="-7385342" y="-3471966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6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013177" y="1605627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152C42AF-31B7-46B2-BA00-038988FCB4EF}"/>
              </a:ext>
            </a:extLst>
          </p:cNvPr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UI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구상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3D7A0ED-79C8-4DA4-B05E-E75EC67C90F7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오븐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메인 </a:t>
            </a:r>
            <a:r>
              <a:rPr lang="ko-KR" altLang="en-US" sz="5001" dirty="0" err="1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메뉴바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395CE-C1BA-4DC0-BE1B-4BCD337421E3}"/>
              </a:ext>
            </a:extLst>
          </p:cNvPr>
          <p:cNvSpPr txBox="1"/>
          <p:nvPr/>
        </p:nvSpPr>
        <p:spPr>
          <a:xfrm>
            <a:off x="3725563" y="8880592"/>
            <a:ext cx="46626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구상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22B6-52D3-4E5E-88F8-075B69BA0F84}"/>
              </a:ext>
            </a:extLst>
          </p:cNvPr>
          <p:cNvSpPr txBox="1"/>
          <p:nvPr/>
        </p:nvSpPr>
        <p:spPr>
          <a:xfrm>
            <a:off x="11653980" y="8862758"/>
            <a:ext cx="168484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구현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9FED88B-8165-4768-8E5C-D9597D24A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570" y="4620420"/>
            <a:ext cx="4441254" cy="42601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5DE4CC-919B-4C4C-A2A5-97B4E6690F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418" y="1830824"/>
            <a:ext cx="2999826" cy="69034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90D832-8468-4B03-B86D-149A13376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61" y="4277149"/>
            <a:ext cx="3428637" cy="42601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9D66E69-5C76-49E7-AA99-AEA7DEBCD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5858" y="3530661"/>
            <a:ext cx="1429626" cy="521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6"/>
            <a:ext cx="33114285" cy="17247618"/>
            <a:chOff x="-7385342" y="-3471966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6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013177" y="1605627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152C42AF-31B7-46B2-BA00-038988FCB4EF}"/>
              </a:ext>
            </a:extLst>
          </p:cNvPr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UI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구상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3D7A0ED-79C8-4DA4-B05E-E75EC67C90F7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오븐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받은 </a:t>
            </a:r>
            <a:r>
              <a:rPr lang="ko-KR" altLang="en-US" sz="5001" dirty="0" err="1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쪽지함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395CE-C1BA-4DC0-BE1B-4BCD337421E3}"/>
              </a:ext>
            </a:extLst>
          </p:cNvPr>
          <p:cNvSpPr txBox="1"/>
          <p:nvPr/>
        </p:nvSpPr>
        <p:spPr>
          <a:xfrm>
            <a:off x="3725563" y="8880592"/>
            <a:ext cx="46626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구상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22B6-52D3-4E5E-88F8-075B69BA0F84}"/>
              </a:ext>
            </a:extLst>
          </p:cNvPr>
          <p:cNvSpPr txBox="1"/>
          <p:nvPr/>
        </p:nvSpPr>
        <p:spPr>
          <a:xfrm>
            <a:off x="11653980" y="8862758"/>
            <a:ext cx="168484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구현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7E9E0C7-ACAA-4DEE-87CC-F093D12DC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08" y="3669706"/>
            <a:ext cx="5891654" cy="444674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3775CE2-7CF4-4A5C-A3E0-C963070E45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762" y="3852517"/>
            <a:ext cx="8315051" cy="41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6"/>
            <a:ext cx="33114285" cy="17247618"/>
            <a:chOff x="-7385342" y="-3471966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6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013177" y="1605627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152C42AF-31B7-46B2-BA00-038988FCB4EF}"/>
              </a:ext>
            </a:extLst>
          </p:cNvPr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UI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구상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3D7A0ED-79C8-4DA4-B05E-E75EC67C90F7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오븐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받은 쪽지 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395CE-C1BA-4DC0-BE1B-4BCD337421E3}"/>
              </a:ext>
            </a:extLst>
          </p:cNvPr>
          <p:cNvSpPr txBox="1"/>
          <p:nvPr/>
        </p:nvSpPr>
        <p:spPr>
          <a:xfrm>
            <a:off x="3725563" y="8880592"/>
            <a:ext cx="46626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구상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22B6-52D3-4E5E-88F8-075B69BA0F84}"/>
              </a:ext>
            </a:extLst>
          </p:cNvPr>
          <p:cNvSpPr txBox="1"/>
          <p:nvPr/>
        </p:nvSpPr>
        <p:spPr>
          <a:xfrm>
            <a:off x="11653980" y="8862758"/>
            <a:ext cx="168484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구현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DEEC3D9-59FC-4666-B99D-A56221EF86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662" y="3725343"/>
            <a:ext cx="6568617" cy="5065737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D988322-4450-44B5-8F61-4E5059085A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727" y="3963867"/>
            <a:ext cx="8905893" cy="41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4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6"/>
            <a:ext cx="33114285" cy="17247618"/>
            <a:chOff x="-7385342" y="-3471966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6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013177" y="1605627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152C42AF-31B7-46B2-BA00-038988FCB4EF}"/>
              </a:ext>
            </a:extLst>
          </p:cNvPr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UI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구상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3D7A0ED-79C8-4DA4-B05E-E75EC67C90F7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오븐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쪽지 보내기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395CE-C1BA-4DC0-BE1B-4BCD337421E3}"/>
              </a:ext>
            </a:extLst>
          </p:cNvPr>
          <p:cNvSpPr txBox="1"/>
          <p:nvPr/>
        </p:nvSpPr>
        <p:spPr>
          <a:xfrm>
            <a:off x="3725563" y="8880592"/>
            <a:ext cx="46626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구상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5922B6-52D3-4E5E-88F8-075B69BA0F84}"/>
              </a:ext>
            </a:extLst>
          </p:cNvPr>
          <p:cNvSpPr txBox="1"/>
          <p:nvPr/>
        </p:nvSpPr>
        <p:spPr>
          <a:xfrm>
            <a:off x="11653980" y="8862758"/>
            <a:ext cx="168484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구현 </a:t>
            </a:r>
            <a:r>
              <a:rPr lang="en-US" altLang="ko-KR" sz="27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UI</a:t>
            </a:r>
            <a:endParaRPr lang="ko-KR" altLang="en-US" sz="27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CAF470-4BC5-4B0B-A2A7-EBE4602C34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27" y="3353360"/>
            <a:ext cx="5843706" cy="5020989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AB4139B-9C37-44BC-894D-AAA04080D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162" y="3885746"/>
            <a:ext cx="9116043" cy="41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0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85342" y="-3471966"/>
            <a:ext cx="33114285" cy="17247618"/>
            <a:chOff x="-7385342" y="-3471966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6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4013177" y="1605627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18" name="Object 21">
            <a:extLst>
              <a:ext uri="{FF2B5EF4-FFF2-40B4-BE49-F238E27FC236}">
                <a16:creationId xmlns:a16="http://schemas.microsoft.com/office/drawing/2014/main" id="{152C42AF-31B7-46B2-BA00-038988FCB4EF}"/>
              </a:ext>
            </a:extLst>
          </p:cNvPr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UI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구상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53D7A0ED-79C8-4DA4-B05E-E75EC67C90F7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UI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오븐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–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</a:rPr>
              <a:t>추가 화면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41C0D8E-BE3E-44CF-A9A6-608F7B058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56" y="6234256"/>
            <a:ext cx="7755044" cy="31263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28201D8-5475-409E-A86F-DBFB87C19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5065" y="3353360"/>
            <a:ext cx="7718936" cy="27790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8AFEB4E-1B76-4A19-A268-A88ED1ADD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8126" y="3437226"/>
            <a:ext cx="7694051" cy="23969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02A1B7-5463-417F-856C-02920AB85F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68126" y="6184019"/>
            <a:ext cx="7645055" cy="312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5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3144" y="-3480310"/>
            <a:ext cx="33114287" cy="17247620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3734" y="2154390"/>
            <a:ext cx="9994310" cy="95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07240" y="1334873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DB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9EA2DD-3377-45C4-B882-93550386FC36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DB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 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0A5C50-C09F-4594-AAC1-00BCBE1B81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48" y="2854800"/>
            <a:ext cx="5864685" cy="59458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17DD2DC-BE7F-436E-9D4B-3F8E293E80A0}"/>
              </a:ext>
            </a:extLst>
          </p:cNvPr>
          <p:cNvSpPr/>
          <p:nvPr/>
        </p:nvSpPr>
        <p:spPr>
          <a:xfrm>
            <a:off x="6335720" y="2757025"/>
            <a:ext cx="5418564" cy="381646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81084E-D869-4B45-8DC7-FB29D7868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98" y="974934"/>
            <a:ext cx="5859005" cy="833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9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1678" y="-3480312"/>
            <a:ext cx="33114287" cy="17247620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3734" y="2154390"/>
            <a:ext cx="9994310" cy="95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07240" y="1334873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코드개발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9EA2DD-3377-45C4-B882-93550386FC36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코드개발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메인 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CE3CB2-FFA4-4117-BD71-F21BF4788F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2114" y="3254296"/>
            <a:ext cx="7001852" cy="10717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0858C6-ACD9-42AF-B4CD-8058DE3B21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2114" y="4789754"/>
            <a:ext cx="7048998" cy="35640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B6CE64-3167-48C7-995A-25894E923E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5466" y="1933245"/>
            <a:ext cx="6938612" cy="28005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85A6802-D2A5-4213-8710-3DBCC84E67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6329" y="5143499"/>
            <a:ext cx="6736884" cy="3139217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59D4E9E8-679F-43FB-9612-EC56A079B2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685" y="3105820"/>
            <a:ext cx="7348988" cy="6224705"/>
          </a:xfrm>
          <a:prstGeom prst="rect">
            <a:avLst/>
          </a:prstGeom>
        </p:spPr>
      </p:pic>
      <p:sp>
        <p:nvSpPr>
          <p:cNvPr id="27" name="화살표: 왼쪽 26">
            <a:extLst>
              <a:ext uri="{FF2B5EF4-FFF2-40B4-BE49-F238E27FC236}">
                <a16:creationId xmlns:a16="http://schemas.microsoft.com/office/drawing/2014/main" id="{08D36A37-8063-46E6-A36E-BAC87706EA36}"/>
              </a:ext>
            </a:extLst>
          </p:cNvPr>
          <p:cNvSpPr/>
          <p:nvPr/>
        </p:nvSpPr>
        <p:spPr>
          <a:xfrm rot="20915166">
            <a:off x="7158953" y="3685265"/>
            <a:ext cx="2725022" cy="100847"/>
          </a:xfrm>
          <a:prstGeom prst="lef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003BE8-86B2-416A-B46F-39FEACDB38F7}"/>
              </a:ext>
            </a:extLst>
          </p:cNvPr>
          <p:cNvSpPr/>
          <p:nvPr/>
        </p:nvSpPr>
        <p:spPr>
          <a:xfrm>
            <a:off x="9867007" y="2696159"/>
            <a:ext cx="6176207" cy="1275957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39E45E-82CA-46BE-90FE-153A57C3F040}"/>
              </a:ext>
            </a:extLst>
          </p:cNvPr>
          <p:cNvSpPr/>
          <p:nvPr/>
        </p:nvSpPr>
        <p:spPr>
          <a:xfrm>
            <a:off x="1772114" y="4514128"/>
            <a:ext cx="6787365" cy="4854497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화살표: 왼쪽 33">
            <a:extLst>
              <a:ext uri="{FF2B5EF4-FFF2-40B4-BE49-F238E27FC236}">
                <a16:creationId xmlns:a16="http://schemas.microsoft.com/office/drawing/2014/main" id="{9A11A777-75A8-48A9-86E2-1DB7364CC41B}"/>
              </a:ext>
            </a:extLst>
          </p:cNvPr>
          <p:cNvSpPr/>
          <p:nvPr/>
        </p:nvSpPr>
        <p:spPr>
          <a:xfrm flipV="1">
            <a:off x="8559479" y="6944810"/>
            <a:ext cx="1169046" cy="104174"/>
          </a:xfrm>
          <a:prstGeom prst="lef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03A0BB-E894-4A8E-AB05-FA71B8D6C8D4}"/>
              </a:ext>
            </a:extLst>
          </p:cNvPr>
          <p:cNvSpPr/>
          <p:nvPr/>
        </p:nvSpPr>
        <p:spPr>
          <a:xfrm>
            <a:off x="9748366" y="6084650"/>
            <a:ext cx="6176207" cy="1971117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99860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4" grpId="0" animBg="1"/>
      <p:bldP spid="3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3144" y="-3480310"/>
            <a:ext cx="33114287" cy="17247620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734" y="842319"/>
              <a:ext cx="16556521" cy="86201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3734" y="2154390"/>
            <a:ext cx="9994310" cy="95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07240" y="1334873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코드개발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9EA2DD-3377-45C4-B882-93550386FC36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코드개발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메인 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C48719-A689-4B72-8C4D-E8DF8D288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958" y="5585196"/>
            <a:ext cx="14815286" cy="342004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7C06EC-9E82-498F-AE78-907CB4B4B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958" y="3347829"/>
            <a:ext cx="15093467" cy="190764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7DB80E1-4DAB-4A51-A1A8-AD1089875EE8}"/>
              </a:ext>
            </a:extLst>
          </p:cNvPr>
          <p:cNvSpPr/>
          <p:nvPr/>
        </p:nvSpPr>
        <p:spPr>
          <a:xfrm>
            <a:off x="1753565" y="3216195"/>
            <a:ext cx="15330669" cy="206675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248D4A2-B6B9-46BF-8F13-1296FEEBC7A6}"/>
              </a:ext>
            </a:extLst>
          </p:cNvPr>
          <p:cNvSpPr/>
          <p:nvPr/>
        </p:nvSpPr>
        <p:spPr>
          <a:xfrm>
            <a:off x="1739096" y="5414583"/>
            <a:ext cx="15246329" cy="384660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542E8C-32C3-46AF-B9CE-9952F15BA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94326" y="3242440"/>
            <a:ext cx="8287532" cy="606729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16E99C-F1B4-4AD7-B9C9-9AAB6C4B0415}"/>
              </a:ext>
            </a:extLst>
          </p:cNvPr>
          <p:cNvSpPr/>
          <p:nvPr/>
        </p:nvSpPr>
        <p:spPr>
          <a:xfrm>
            <a:off x="8021257" y="5729470"/>
            <a:ext cx="329879" cy="243068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736D11-C4EF-415C-A21B-2F28281AE812}"/>
              </a:ext>
            </a:extLst>
          </p:cNvPr>
          <p:cNvSpPr/>
          <p:nvPr/>
        </p:nvSpPr>
        <p:spPr>
          <a:xfrm>
            <a:off x="5903088" y="5729470"/>
            <a:ext cx="607671" cy="243068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5A5B2A-1C8D-43AE-ABD0-599CE4422987}"/>
              </a:ext>
            </a:extLst>
          </p:cNvPr>
          <p:cNvSpPr/>
          <p:nvPr/>
        </p:nvSpPr>
        <p:spPr>
          <a:xfrm>
            <a:off x="6024623" y="3347829"/>
            <a:ext cx="2326512" cy="2237367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09037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5" grpId="0" animBg="1"/>
      <p:bldP spid="26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32795"/>
            <a:ext cx="16556522" cy="8620124"/>
            <a:chOff x="900372" y="832795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81491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32795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98599" y="6186585"/>
            <a:ext cx="4599375" cy="2388548"/>
            <a:chOff x="7198599" y="6186585"/>
            <a:chExt cx="4599375" cy="23885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198599" y="6186585"/>
              <a:ext cx="4599375" cy="2388548"/>
              <a:chOff x="7198599" y="6186585"/>
              <a:chExt cx="4599375" cy="238854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198599" y="6186585"/>
                <a:ext cx="4599375" cy="23885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17143" y="6595810"/>
              <a:ext cx="1952903" cy="1588111"/>
              <a:chOff x="7517143" y="6595810"/>
              <a:chExt cx="1952903" cy="15881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492849" y="6571516"/>
                <a:ext cx="888988" cy="57713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482438" y="7850617"/>
                <a:ext cx="791020" cy="43843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282294" y="6186585"/>
            <a:ext cx="4599375" cy="2388548"/>
            <a:chOff x="2282294" y="6186585"/>
            <a:chExt cx="4599375" cy="23885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282294" y="6186585"/>
              <a:ext cx="4599375" cy="2388548"/>
              <a:chOff x="2282294" y="6186585"/>
              <a:chExt cx="4599375" cy="238854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282294" y="6186585"/>
                <a:ext cx="4599375" cy="23885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620695" y="6595810"/>
              <a:ext cx="1952903" cy="1588111"/>
              <a:chOff x="2620695" y="6595810"/>
              <a:chExt cx="1952903" cy="158811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96402" y="6571516"/>
                <a:ext cx="848660" cy="577137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85990" y="7850617"/>
                <a:ext cx="791021" cy="438431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0548" y="1988091"/>
            <a:ext cx="954105" cy="40684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8497" y="2196412"/>
            <a:ext cx="3219606" cy="12249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198599" y="3405063"/>
            <a:ext cx="4599375" cy="2388548"/>
            <a:chOff x="7198599" y="3405063"/>
            <a:chExt cx="4599375" cy="23885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98599" y="3405063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17143" y="3814295"/>
            <a:ext cx="1952903" cy="1595334"/>
            <a:chOff x="7517143" y="3814295"/>
            <a:chExt cx="1952903" cy="15953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2849" y="3790002"/>
              <a:ext cx="1227318" cy="57713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82438" y="5062371"/>
              <a:ext cx="791021" cy="4446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82294" y="3385693"/>
            <a:ext cx="4599375" cy="2388548"/>
            <a:chOff x="2282294" y="3385693"/>
            <a:chExt cx="4599375" cy="238854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82294" y="3385693"/>
              <a:ext cx="4599375" cy="2388548"/>
              <a:chOff x="2282294" y="3385693"/>
              <a:chExt cx="4599375" cy="238854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282294" y="3385693"/>
                <a:ext cx="4599375" cy="238854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2620695" y="3794924"/>
              <a:ext cx="2440234" cy="1593925"/>
              <a:chOff x="2620695" y="3794924"/>
              <a:chExt cx="2440234" cy="159392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596078" y="3770630"/>
                <a:ext cx="1506372" cy="1065927"/>
              </a:xfrm>
              <a:prstGeom prst="rect">
                <a:avLst/>
              </a:prstGeom>
            </p:spPr>
          </p:pic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585990" y="5049722"/>
                <a:ext cx="791021" cy="438431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296443" y="5182634"/>
                <a:ext cx="349829" cy="26572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107902" y="3405063"/>
            <a:ext cx="4599375" cy="2388548"/>
            <a:chOff x="12107902" y="3405063"/>
            <a:chExt cx="4599375" cy="23885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07902" y="3405063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107902" y="6186585"/>
            <a:ext cx="4599375" cy="2388548"/>
            <a:chOff x="12107902" y="6186585"/>
            <a:chExt cx="4599375" cy="238854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07902" y="6186585"/>
              <a:ext cx="4599375" cy="238854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417810" y="3808810"/>
            <a:ext cx="1952903" cy="1588102"/>
            <a:chOff x="12417810" y="3808810"/>
            <a:chExt cx="1952903" cy="158810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93516" y="3784516"/>
              <a:ext cx="1037989" cy="821532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83104" y="5063608"/>
              <a:ext cx="791021" cy="43843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2417810" y="6590333"/>
            <a:ext cx="1952903" cy="1588102"/>
            <a:chOff x="12417810" y="6590333"/>
            <a:chExt cx="1952903" cy="158810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93516" y="6566040"/>
              <a:ext cx="1037989" cy="577137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383104" y="7845132"/>
              <a:ext cx="791021" cy="438431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1678" y="-3480312"/>
            <a:ext cx="33114287" cy="17247620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3734" y="2154390"/>
            <a:ext cx="9994310" cy="95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07240" y="1334873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코드개발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9EA2DD-3377-45C4-B882-93550386FC36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코드개발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쪽지 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CA08B-C566-4B09-9FD0-ADF03DF728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3732" y="3728746"/>
            <a:ext cx="8131290" cy="49920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DDF67D-E3CB-4EF2-AA50-1167AF95C9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5"/>
          <a:stretch/>
        </p:blipFill>
        <p:spPr>
          <a:xfrm>
            <a:off x="3977179" y="3934451"/>
            <a:ext cx="3489983" cy="4525098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404ED887-1909-46FA-9FD4-EA7D03B5B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17" y="2698415"/>
            <a:ext cx="3879335" cy="26618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60D3DB4-A4BA-4F6C-8770-BE6CE35303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20" y="6140437"/>
            <a:ext cx="4071836" cy="24069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2BBFDC-61FD-46E6-80A0-05B3CADE1BFB}"/>
              </a:ext>
            </a:extLst>
          </p:cNvPr>
          <p:cNvSpPr/>
          <p:nvPr/>
        </p:nvSpPr>
        <p:spPr>
          <a:xfrm>
            <a:off x="3977178" y="6510760"/>
            <a:ext cx="2585667" cy="62503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5011D26-A694-47E8-9BFC-539AF69EA8DA}"/>
              </a:ext>
            </a:extLst>
          </p:cNvPr>
          <p:cNvCxnSpPr/>
          <p:nvPr/>
        </p:nvCxnSpPr>
        <p:spPr>
          <a:xfrm flipV="1">
            <a:off x="6562845" y="4323144"/>
            <a:ext cx="3544371" cy="2187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2532E1E-7F87-41D2-B6E0-A64EE18AF235}"/>
              </a:ext>
            </a:extLst>
          </p:cNvPr>
          <p:cNvCxnSpPr/>
          <p:nvPr/>
        </p:nvCxnSpPr>
        <p:spPr>
          <a:xfrm>
            <a:off x="6562845" y="7135793"/>
            <a:ext cx="3544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25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1678" y="-3480312"/>
            <a:ext cx="33114287" cy="17247620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3734" y="2154390"/>
            <a:ext cx="9994310" cy="95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07240" y="1334873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코드개발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9EA2DD-3377-45C4-B882-93550386FC36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코드개발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쪽지 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842E07C-2EBC-4FD4-AAE2-9AB5585D9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3733" y="3493373"/>
            <a:ext cx="11498042" cy="5869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2346618-0349-4F5E-A0B3-00DA1BEB7C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781" y="4446969"/>
            <a:ext cx="10419039" cy="247843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5E37F29-2F0E-43DA-9455-872C50561D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78" y="7256654"/>
            <a:ext cx="10734032" cy="1205340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707C1433-EBBD-4DD0-B6EB-4A936F4DD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93" y="7642589"/>
            <a:ext cx="1553147" cy="145978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4B84CA9-612F-40D3-837B-B87DE0E2B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644" y="7260854"/>
            <a:ext cx="10734032" cy="132901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4696E1F-8294-4B54-B7A8-055E6EA5EE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2781" y="7153760"/>
            <a:ext cx="2000283" cy="207197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13E95BF-B9C3-47D8-B128-F50BA801A8EF}"/>
              </a:ext>
            </a:extLst>
          </p:cNvPr>
          <p:cNvSpPr/>
          <p:nvPr/>
        </p:nvSpPr>
        <p:spPr>
          <a:xfrm>
            <a:off x="9861631" y="6111434"/>
            <a:ext cx="1279517" cy="28724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519D871-1B2D-45E0-A153-139B33898F41}"/>
              </a:ext>
            </a:extLst>
          </p:cNvPr>
          <p:cNvCxnSpPr/>
          <p:nvPr/>
        </p:nvCxnSpPr>
        <p:spPr>
          <a:xfrm flipH="1">
            <a:off x="10851266" y="4080281"/>
            <a:ext cx="468776" cy="20311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8ED20CA-1FFD-4EEC-AEE8-F091EC014AFD}"/>
              </a:ext>
            </a:extLst>
          </p:cNvPr>
          <p:cNvCxnSpPr>
            <a:cxnSpLocks/>
          </p:cNvCxnSpPr>
          <p:nvPr/>
        </p:nvCxnSpPr>
        <p:spPr>
          <a:xfrm flipH="1">
            <a:off x="3226643" y="6388363"/>
            <a:ext cx="6620025" cy="1407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8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1678" y="-3480312"/>
            <a:ext cx="33114287" cy="17247620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3734" y="2154390"/>
            <a:ext cx="9994310" cy="95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07240" y="1334873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코드개발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9EA2DD-3377-45C4-B882-93550386FC36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코드개발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쪽지 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370207E-04D8-47AA-893B-420424E707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204" y="3315043"/>
            <a:ext cx="15244319" cy="577570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A1170F-4B6E-467D-8FBC-7C8DACC9F495}"/>
              </a:ext>
            </a:extLst>
          </p:cNvPr>
          <p:cNvSpPr/>
          <p:nvPr/>
        </p:nvSpPr>
        <p:spPr>
          <a:xfrm>
            <a:off x="3229337" y="5955176"/>
            <a:ext cx="2795288" cy="32987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5C3F67-C85A-453D-9A23-CE2E2CD0573E}"/>
              </a:ext>
            </a:extLst>
          </p:cNvPr>
          <p:cNvSpPr/>
          <p:nvPr/>
        </p:nvSpPr>
        <p:spPr>
          <a:xfrm>
            <a:off x="3457937" y="7867889"/>
            <a:ext cx="2795288" cy="32987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36F9B4-31B5-4760-B1EF-FAA5B4D37518}"/>
              </a:ext>
            </a:extLst>
          </p:cNvPr>
          <p:cNvSpPr/>
          <p:nvPr/>
        </p:nvSpPr>
        <p:spPr>
          <a:xfrm>
            <a:off x="13617617" y="7280476"/>
            <a:ext cx="2795288" cy="32987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4230364-C39D-485F-8D62-0AA75DDAAC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42" y="4143589"/>
            <a:ext cx="15379380" cy="40621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B6372CA-69C2-4542-9F11-121C8720E3A7}"/>
              </a:ext>
            </a:extLst>
          </p:cNvPr>
          <p:cNvSpPr/>
          <p:nvPr/>
        </p:nvSpPr>
        <p:spPr>
          <a:xfrm>
            <a:off x="3074305" y="5010420"/>
            <a:ext cx="487943" cy="448323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31E7DC-4FA2-44A2-9116-02DF2066DB05}"/>
              </a:ext>
            </a:extLst>
          </p:cNvPr>
          <p:cNvSpPr/>
          <p:nvPr/>
        </p:nvSpPr>
        <p:spPr>
          <a:xfrm>
            <a:off x="8594208" y="5234582"/>
            <a:ext cx="706056" cy="448323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DB4725-C018-4E9D-81CC-62D2E94B5C01}"/>
              </a:ext>
            </a:extLst>
          </p:cNvPr>
          <p:cNvSpPr/>
          <p:nvPr/>
        </p:nvSpPr>
        <p:spPr>
          <a:xfrm>
            <a:off x="15093389" y="5717630"/>
            <a:ext cx="894000" cy="712526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06333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5" grpId="0" animBg="1"/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1678" y="-3480312"/>
            <a:ext cx="33114287" cy="17247620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3734" y="2154390"/>
            <a:ext cx="9994310" cy="95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07240" y="1334873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코드개발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9EA2DD-3377-45C4-B882-93550386FC36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코드개발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쪽지 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89A7FA-60C1-4D21-9D06-97882083D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288" y="3242440"/>
            <a:ext cx="8247983" cy="58601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7FA4E5-B8E5-4CED-973F-5AAF6A80E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9118" y="3527565"/>
            <a:ext cx="10170335" cy="52898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C7E391-C436-4451-9C79-A3A7817BEC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9117" y="3527565"/>
            <a:ext cx="10555871" cy="528986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EA8D29E-074E-4767-89F7-A05397781B51}"/>
              </a:ext>
            </a:extLst>
          </p:cNvPr>
          <p:cNvSpPr/>
          <p:nvPr/>
        </p:nvSpPr>
        <p:spPr>
          <a:xfrm>
            <a:off x="6559118" y="4965539"/>
            <a:ext cx="1583673" cy="972275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6809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5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1678" y="-3480312"/>
            <a:ext cx="33114287" cy="17247620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7" y="7210088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31" y="7210088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03734" y="2154390"/>
            <a:ext cx="9994310" cy="95142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3707240" y="1334873"/>
            <a:ext cx="3000003" cy="265917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1001" kern="0" spc="100" dirty="0">
                <a:solidFill>
                  <a:srgbClr val="494949"/>
                </a:solidFill>
                <a:latin typeface="S-Core Dream 5 Medium" pitchFamily="34" charset="0"/>
                <a:cs typeface="S-Core Dream 5 Medium" pitchFamily="34" charset="0"/>
              </a:rPr>
              <a:t>두 라이크  DO LIKE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522781" y="1933246"/>
            <a:ext cx="3382655" cy="32918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코드개발</a:t>
            </a:r>
            <a:r>
              <a:rPr lang="en-US" sz="1700" dirty="0">
                <a:solidFill>
                  <a:srgbClr val="82CBC4"/>
                </a:solidFill>
                <a:latin typeface="S-Core Dream 6 Bold" pitchFamily="34" charset="0"/>
                <a:cs typeface="S-Core Dream 6 Bold" pitchFamily="34" charset="0"/>
              </a:rPr>
              <a:t> - </a:t>
            </a:r>
            <a:r>
              <a:rPr lang="ko-KR" altLang="en-US" sz="1700" dirty="0">
                <a:solidFill>
                  <a:srgbClr val="82CBC4"/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  <a:cs typeface="S-Core Dream 6 Bold" pitchFamily="34" charset="0"/>
              </a:rPr>
              <a:t>김다혜</a:t>
            </a:r>
            <a:endParaRPr lang="en-US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839EA2DD-3377-45C4-B882-93550386FC36}"/>
              </a:ext>
            </a:extLst>
          </p:cNvPr>
          <p:cNvSpPr txBox="1"/>
          <p:nvPr/>
        </p:nvSpPr>
        <p:spPr>
          <a:xfrm>
            <a:off x="1503733" y="2180634"/>
            <a:ext cx="9994310" cy="10355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코드개발 </a:t>
            </a:r>
            <a:r>
              <a:rPr lang="en-US" altLang="ko-KR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- </a:t>
            </a:r>
            <a:r>
              <a:rPr lang="ko-KR" altLang="en-US" sz="5001" dirty="0">
                <a:solidFill>
                  <a:srgbClr val="494949"/>
                </a:solidFill>
                <a:latin typeface="S-Core Dream 7 ExtraBold" panose="020B0803030302020204" pitchFamily="34" charset="-127"/>
                <a:ea typeface="S-Core Dream 7 ExtraBold" panose="020B0803030302020204" pitchFamily="34" charset="-127"/>
                <a:cs typeface="S-Core Dream 7 ExtraBold" pitchFamily="34" charset="0"/>
              </a:rPr>
              <a:t>쪽지 </a:t>
            </a:r>
            <a:endParaRPr lang="en-US" dirty="0">
              <a:latin typeface="S-Core Dream 7 ExtraBold" panose="020B0803030302020204" pitchFamily="34" charset="-127"/>
              <a:ea typeface="S-Core Dream 7 ExtraBold" panose="020B08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25DBB5-FF4D-4FC7-9526-ED16E8E48E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2781" y="3326965"/>
            <a:ext cx="4324236" cy="45727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397CBF5-EA0E-4FE8-BF2A-9E7144B212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7876" y="2406047"/>
            <a:ext cx="8076122" cy="658514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E8548A2-1540-4E06-BF58-97DA30A9DD93}"/>
              </a:ext>
            </a:extLst>
          </p:cNvPr>
          <p:cNvSpPr/>
          <p:nvPr/>
        </p:nvSpPr>
        <p:spPr>
          <a:xfrm>
            <a:off x="11644286" y="3627583"/>
            <a:ext cx="3054740" cy="2607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67102C-5C90-4AC8-8B62-5A3892A2603F}"/>
              </a:ext>
            </a:extLst>
          </p:cNvPr>
          <p:cNvSpPr/>
          <p:nvPr/>
        </p:nvSpPr>
        <p:spPr>
          <a:xfrm>
            <a:off x="11610020" y="5303074"/>
            <a:ext cx="1492305" cy="2607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F8EC5F-890F-470B-AF35-22D2C6A573A5}"/>
              </a:ext>
            </a:extLst>
          </p:cNvPr>
          <p:cNvSpPr/>
          <p:nvPr/>
        </p:nvSpPr>
        <p:spPr>
          <a:xfrm>
            <a:off x="11612990" y="6993805"/>
            <a:ext cx="2957100" cy="2607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3B6414-1691-43C3-9120-CADC5F039950}"/>
              </a:ext>
            </a:extLst>
          </p:cNvPr>
          <p:cNvSpPr/>
          <p:nvPr/>
        </p:nvSpPr>
        <p:spPr>
          <a:xfrm>
            <a:off x="11625260" y="8671114"/>
            <a:ext cx="1229726" cy="2607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CCD78A-D6E0-4EEC-AB9D-5FC35D6B801C}"/>
              </a:ext>
            </a:extLst>
          </p:cNvPr>
          <p:cNvSpPr/>
          <p:nvPr/>
        </p:nvSpPr>
        <p:spPr>
          <a:xfrm flipV="1">
            <a:off x="10478585" y="8436943"/>
            <a:ext cx="1492305" cy="2607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BBC1C8-1855-457C-B996-ACE318ACF90E}"/>
              </a:ext>
            </a:extLst>
          </p:cNvPr>
          <p:cNvSpPr/>
          <p:nvPr/>
        </p:nvSpPr>
        <p:spPr>
          <a:xfrm flipV="1">
            <a:off x="10463345" y="6730063"/>
            <a:ext cx="1492305" cy="2607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F44C60-ED18-4574-B17B-13FC2902F1A0}"/>
              </a:ext>
            </a:extLst>
          </p:cNvPr>
          <p:cNvSpPr/>
          <p:nvPr/>
        </p:nvSpPr>
        <p:spPr>
          <a:xfrm flipV="1">
            <a:off x="10493825" y="5053663"/>
            <a:ext cx="1492305" cy="2607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CB3946-1A5A-4011-87DA-E2C87B88F936}"/>
              </a:ext>
            </a:extLst>
          </p:cNvPr>
          <p:cNvSpPr/>
          <p:nvPr/>
        </p:nvSpPr>
        <p:spPr>
          <a:xfrm flipV="1">
            <a:off x="10478585" y="3392503"/>
            <a:ext cx="1492305" cy="26074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B52B8DC-D475-412E-89E0-AE61E22CABF6}"/>
              </a:ext>
            </a:extLst>
          </p:cNvPr>
          <p:cNvCxnSpPr/>
          <p:nvPr/>
        </p:nvCxnSpPr>
        <p:spPr>
          <a:xfrm flipH="1">
            <a:off x="4648200" y="2545080"/>
            <a:ext cx="4038600" cy="2508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9E1E23B-2694-4AAC-AB59-AF8C05834262}"/>
              </a:ext>
            </a:extLst>
          </p:cNvPr>
          <p:cNvCxnSpPr>
            <a:cxnSpLocks/>
          </p:cNvCxnSpPr>
          <p:nvPr/>
        </p:nvCxnSpPr>
        <p:spPr>
          <a:xfrm flipH="1">
            <a:off x="4669035" y="4268804"/>
            <a:ext cx="3804405" cy="149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BEF80AA-317A-4771-AE20-29AB619E2C72}"/>
              </a:ext>
            </a:extLst>
          </p:cNvPr>
          <p:cNvCxnSpPr>
            <a:stCxn id="20" idx="1"/>
          </p:cNvCxnSpPr>
          <p:nvPr/>
        </p:nvCxnSpPr>
        <p:spPr>
          <a:xfrm flipH="1">
            <a:off x="4669035" y="5698621"/>
            <a:ext cx="3588840" cy="796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4BCFA43-ED2C-456A-9696-56BA94193D59}"/>
              </a:ext>
            </a:extLst>
          </p:cNvPr>
          <p:cNvCxnSpPr/>
          <p:nvPr/>
        </p:nvCxnSpPr>
        <p:spPr>
          <a:xfrm flipH="1" flipV="1">
            <a:off x="4692076" y="7270691"/>
            <a:ext cx="3496547" cy="46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44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355" y="3860526"/>
            <a:ext cx="4480104" cy="22656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7322995" cy="12245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954105" cy="41395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90548" y="1988091"/>
            <a:ext cx="2255041" cy="4068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4067" y="2191514"/>
            <a:ext cx="9151533" cy="12327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C6DEAA9-FBCE-4E46-B435-1C359856BB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198" y="3893294"/>
            <a:ext cx="7522696" cy="55513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CD4CC4-D591-AB4E-9245-D931C49CE4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2" y="4203783"/>
            <a:ext cx="9151533" cy="41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08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3143" y="-3086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EFB724-63D1-224E-8756-15619D10AAC4}"/>
              </a:ext>
            </a:extLst>
          </p:cNvPr>
          <p:cNvSpPr txBox="1"/>
          <p:nvPr/>
        </p:nvSpPr>
        <p:spPr>
          <a:xfrm>
            <a:off x="872570" y="1740286"/>
            <a:ext cx="11674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오븐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이미지 </a:t>
            </a:r>
            <a:r>
              <a:rPr lang="en" altLang="ko-Kore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 UI 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 게시판 조회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pic>
        <p:nvPicPr>
          <p:cNvPr id="20" name="그림 19" descr="테이블이(가) 표시된 사진&#10;&#10;자동 생성된 설명">
            <a:extLst>
              <a:ext uri="{FF2B5EF4-FFF2-40B4-BE49-F238E27FC236}">
                <a16:creationId xmlns:a16="http://schemas.microsoft.com/office/drawing/2014/main" id="{F23530B9-D2D6-C34A-85BC-5E9761E8B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8" y="2580269"/>
            <a:ext cx="12014904" cy="737110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844B3D9-7B28-B24D-9C45-3B0FD9B82B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263" y="3236358"/>
            <a:ext cx="14364440" cy="591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3143" y="-3086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EFB724-63D1-224E-8756-15619D10AAC4}"/>
              </a:ext>
            </a:extLst>
          </p:cNvPr>
          <p:cNvSpPr txBox="1"/>
          <p:nvPr/>
        </p:nvSpPr>
        <p:spPr>
          <a:xfrm>
            <a:off x="872571" y="1740286"/>
            <a:ext cx="11301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오븐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이미지 </a:t>
            </a:r>
            <a:r>
              <a:rPr lang="en" altLang="ko-Kore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 UI 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 </a:t>
            </a:r>
            <a:r>
              <a:rPr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작성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816C75-5E1C-BB4E-A03A-F053BEEB44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8" y="2571283"/>
            <a:ext cx="11861555" cy="727702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68090B1-E660-C14C-92EF-E747C80697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0" y="1529949"/>
            <a:ext cx="7874000" cy="84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8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3143" y="-3086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EFB724-63D1-224E-8756-15619D10AAC4}"/>
              </a:ext>
            </a:extLst>
          </p:cNvPr>
          <p:cNvSpPr txBox="1"/>
          <p:nvPr/>
        </p:nvSpPr>
        <p:spPr>
          <a:xfrm>
            <a:off x="872571" y="1740286"/>
            <a:ext cx="12150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오븐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이미지 </a:t>
            </a:r>
            <a:r>
              <a:rPr lang="en" altLang="ko-Kore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 UI 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 </a:t>
            </a:r>
            <a:r>
              <a:rPr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조회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23FCD5-05DB-1742-819E-5BE5F188D0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16" y="2571283"/>
            <a:ext cx="11580702" cy="71047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8905147-93FA-6E4B-859D-B1EB0CB845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954" y="25895"/>
            <a:ext cx="1188498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8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0000" y="3719502"/>
            <a:ext cx="8045714" cy="4827429"/>
            <a:chOff x="1600000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000" y="3719502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1102" y="3675200"/>
            <a:ext cx="6612728" cy="44292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091"/>
            <a:ext cx="1842455" cy="4068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497" y="2215783"/>
            <a:ext cx="2818981" cy="12055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413143" y="-3086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C87623-2AEC-7149-BC08-1CF17939B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874791"/>
            <a:ext cx="11582400" cy="7645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EFB724-63D1-224E-8756-15619D10AAC4}"/>
              </a:ext>
            </a:extLst>
          </p:cNvPr>
          <p:cNvSpPr txBox="1"/>
          <p:nvPr/>
        </p:nvSpPr>
        <p:spPr>
          <a:xfrm>
            <a:off x="872571" y="1740286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SQL TABLE MODEL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848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1677" y="-2973304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EFB724-63D1-224E-8756-15619D10AAC4}"/>
              </a:ext>
            </a:extLst>
          </p:cNvPr>
          <p:cNvSpPr txBox="1"/>
          <p:nvPr/>
        </p:nvSpPr>
        <p:spPr>
          <a:xfrm>
            <a:off x="990600" y="1740286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게시판 기능의 흐름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1809EA-4496-AD40-8032-6DDE31E0E968}"/>
              </a:ext>
            </a:extLst>
          </p:cNvPr>
          <p:cNvSpPr txBox="1"/>
          <p:nvPr/>
        </p:nvSpPr>
        <p:spPr>
          <a:xfrm>
            <a:off x="1207209" y="4220996"/>
            <a:ext cx="15217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2.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게시판 리스트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생성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게시판 리스트 리턴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EAE392-207B-3D48-B786-1EFFF512B1A8}"/>
              </a:ext>
            </a:extLst>
          </p:cNvPr>
          <p:cNvSpPr txBox="1"/>
          <p:nvPr/>
        </p:nvSpPr>
        <p:spPr>
          <a:xfrm>
            <a:off x="1207209" y="3141286"/>
            <a:ext cx="13007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1.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로그인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카테고리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 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게시판 리스트 호출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C05DF5-726F-8144-B48A-749B4F5BE658}"/>
              </a:ext>
            </a:extLst>
          </p:cNvPr>
          <p:cNvSpPr txBox="1"/>
          <p:nvPr/>
        </p:nvSpPr>
        <p:spPr>
          <a:xfrm>
            <a:off x="1207209" y="5235008"/>
            <a:ext cx="14875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3-1.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게시판 리스트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조회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수정</a:t>
            </a:r>
            <a:r>
              <a:rPr lang="en-US" altLang="ko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,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삭제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BE59F-BDC3-9840-B779-26F57B1FB40D}"/>
              </a:ext>
            </a:extLst>
          </p:cNvPr>
          <p:cNvSpPr txBox="1"/>
          <p:nvPr/>
        </p:nvSpPr>
        <p:spPr>
          <a:xfrm>
            <a:off x="1185944" y="6217503"/>
            <a:ext cx="14875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3-2.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게시판 리스트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조회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댓글 등록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11645-3DD0-ED45-A456-76EA2B155EE6}"/>
              </a:ext>
            </a:extLst>
          </p:cNvPr>
          <p:cNvSpPr txBox="1"/>
          <p:nvPr/>
        </p:nvSpPr>
        <p:spPr>
          <a:xfrm>
            <a:off x="1185944" y="7160317"/>
            <a:ext cx="14875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4-1.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kumimoji="1"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검색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조회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수정</a:t>
            </a:r>
            <a:r>
              <a:rPr lang="en-US" altLang="ko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,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삭제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4DF358-018A-0949-839B-6EBE0AD8F95D}"/>
              </a:ext>
            </a:extLst>
          </p:cNvPr>
          <p:cNvSpPr txBox="1"/>
          <p:nvPr/>
        </p:nvSpPr>
        <p:spPr>
          <a:xfrm>
            <a:off x="1207209" y="8214010"/>
            <a:ext cx="14875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4-2.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kumimoji="1"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검색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조회 </a:t>
            </a:r>
            <a:r>
              <a:rPr lang="ko-Kore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→</a:t>
            </a:r>
            <a:r>
              <a:rPr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댓글 등록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847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7" grpId="0"/>
      <p:bldP spid="28" grpId="0"/>
      <p:bldP spid="2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351677" y="-18669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EFB724-63D1-224E-8756-15619D10AAC4}"/>
              </a:ext>
            </a:extLst>
          </p:cNvPr>
          <p:cNvSpPr txBox="1"/>
          <p:nvPr/>
        </p:nvSpPr>
        <p:spPr>
          <a:xfrm>
            <a:off x="872571" y="1740286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코드와 </a:t>
            </a:r>
            <a:r>
              <a:rPr kumimoji="1"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구현화면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FB23152-6B9F-2740-B253-959C2202D2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32" y="3959766"/>
            <a:ext cx="2882900" cy="4394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25FD0E-10EA-214C-9EB4-E25CB7D3F6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221" y="4098035"/>
            <a:ext cx="12052408" cy="349047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1993E8E-4D47-5940-8A84-8E156114F9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891" y="2696735"/>
            <a:ext cx="7086600" cy="2095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965CCED-52C3-C341-ABA9-43524917DB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10" y="2489374"/>
            <a:ext cx="16395700" cy="812800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4230391-F31B-FB4B-8B39-7330223A94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29" y="3180698"/>
            <a:ext cx="10972800" cy="711200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55AFDCA9-D07D-D943-A401-1D67A0F431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60" y="5041584"/>
            <a:ext cx="100965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848600" y="-39243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8E68173-22B7-6445-A509-0163160F0C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32" y="2920341"/>
            <a:ext cx="9183349" cy="26595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66A949B-6506-EB4C-A13A-491531BD7985}"/>
              </a:ext>
            </a:extLst>
          </p:cNvPr>
          <p:cNvSpPr txBox="1"/>
          <p:nvPr/>
        </p:nvSpPr>
        <p:spPr>
          <a:xfrm>
            <a:off x="872571" y="1740286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코드와 </a:t>
            </a:r>
            <a:r>
              <a:rPr kumimoji="1"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구현화면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kumimoji="1" lang="en-US" altLang="ko-KR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-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</a:t>
            </a:r>
            <a:r>
              <a:rPr kumimoji="1"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게시글</a:t>
            </a:r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 작성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59EF06-B758-5A42-95DF-7C0D8C4DB8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81" y="6300196"/>
            <a:ext cx="11137900" cy="11811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CD2819E-2F6B-AB44-BBD2-05D9DB8BCF5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71" y="2756009"/>
            <a:ext cx="5567406" cy="5468992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B37F0452-551A-BF4E-814A-5869999D9D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27" y="2582247"/>
            <a:ext cx="14554200" cy="6985000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1889E09-1F97-DA46-AB76-2C9FF92C08E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667" y="-49108"/>
            <a:ext cx="8051800" cy="974090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559EA1E4-2281-4B45-A158-7DB447EF75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6" y="2569547"/>
            <a:ext cx="13639800" cy="6997700"/>
          </a:xfrm>
          <a:prstGeom prst="rect">
            <a:avLst/>
          </a:prstGeom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C8A6FAAE-B18A-C14B-B6FB-DA25A5EB3C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3" y="3381669"/>
            <a:ext cx="73787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848600" y="-39243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AE81601-1A64-BC47-8DEB-04036843DC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22" y="2348906"/>
            <a:ext cx="8596744" cy="6474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05256C-65CB-BB4A-AB60-713D86235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9" y="6605912"/>
            <a:ext cx="8766999" cy="1619089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7767938-F958-8F43-8348-C8EA0D71D0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929" y="2032000"/>
            <a:ext cx="9512300" cy="3581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81EE02E-C741-CC4C-A97F-2AB44ED93F66}"/>
              </a:ext>
            </a:extLst>
          </p:cNvPr>
          <p:cNvSpPr txBox="1"/>
          <p:nvPr/>
        </p:nvSpPr>
        <p:spPr>
          <a:xfrm>
            <a:off x="872571" y="1740286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코드와 </a:t>
            </a:r>
            <a:r>
              <a:rPr kumimoji="1"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구현화면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3B314787-8BFD-AF43-9731-BBBD556542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9" y="2942255"/>
            <a:ext cx="16014700" cy="64262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01333E5-37B7-3640-8299-9F5860620B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1" y="2669912"/>
            <a:ext cx="14681200" cy="4191000"/>
          </a:xfrm>
          <a:prstGeom prst="rect">
            <a:avLst/>
          </a:prstGeom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15549540-6E2A-6D43-8B59-F00AD0878C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45" y="5368662"/>
            <a:ext cx="12090400" cy="4622800"/>
          </a:xfrm>
          <a:prstGeom prst="rect">
            <a:avLst/>
          </a:prstGeom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03CD8E75-AF61-DB44-B460-DBAFB6FAD3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87" y="245696"/>
            <a:ext cx="7823200" cy="774700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56A55292-8FC6-0841-A718-1AA7E9942F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9" y="2602754"/>
            <a:ext cx="6413500" cy="4965700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A537854F-612D-BC47-ADC3-04D71AED1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26" y="2627480"/>
            <a:ext cx="8255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8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848600" y="-39243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A5A9CA1-B344-9948-98EF-09E97E191B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52" y="2473721"/>
            <a:ext cx="6890408" cy="681409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438C006-CC45-8A4E-B05C-CC7DFE5DF7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990" y="1954024"/>
            <a:ext cx="6912155" cy="67165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16111C-E11A-DD46-93DB-87D6E286ACD4}"/>
              </a:ext>
            </a:extLst>
          </p:cNvPr>
          <p:cNvSpPr txBox="1"/>
          <p:nvPr/>
        </p:nvSpPr>
        <p:spPr>
          <a:xfrm>
            <a:off x="872571" y="1740286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코드와 </a:t>
            </a:r>
            <a:r>
              <a:rPr kumimoji="1"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구현화면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578B8A29-50B7-BB4D-BC46-AD02817DC9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68" y="2571283"/>
            <a:ext cx="5702300" cy="6438900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0844CFCE-3A74-5542-8A3B-76A880A79B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72" y="1870361"/>
            <a:ext cx="13716000" cy="834390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109D4D35-2BC3-0947-97EE-D1C2963268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41" y="3884910"/>
            <a:ext cx="122809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848600" y="-3868251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7AFC443-36ED-E04F-AB60-266EFC4A6C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90" y="2343463"/>
            <a:ext cx="8447358" cy="65647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E5569C-3160-B54E-910B-A6A7E0D646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19" y="4328161"/>
            <a:ext cx="5524500" cy="228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280574-862C-3041-A070-97FACA4B2C96}"/>
              </a:ext>
            </a:extLst>
          </p:cNvPr>
          <p:cNvSpPr txBox="1"/>
          <p:nvPr/>
        </p:nvSpPr>
        <p:spPr>
          <a:xfrm>
            <a:off x="872571" y="1740286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코드와 </a:t>
            </a:r>
            <a:r>
              <a:rPr kumimoji="1"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구현화면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32A629A-FA6A-2D4A-BF1C-F414F05182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55" y="3054790"/>
            <a:ext cx="9563100" cy="119380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B3A6C3F-D15E-A34F-AC09-0C265BAA38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424" y="3143615"/>
            <a:ext cx="7239000" cy="55753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EC5C19C0-32F2-5448-A840-3A1018081D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989" y="1685371"/>
            <a:ext cx="11087100" cy="38227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2506C89-594F-F647-9284-301DC2176B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61" y="3766822"/>
            <a:ext cx="53721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7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72400" y="-3848100"/>
            <a:ext cx="33114286" cy="17247619"/>
            <a:chOff x="-7385342" y="-3471967"/>
            <a:chExt cx="33114286" cy="17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810" y="1319612"/>
            <a:ext cx="1796039" cy="4206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5FF428-C67D-434A-A320-B61D7EBFBE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1" y="2848858"/>
            <a:ext cx="3086100" cy="698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C8BE94-B88E-2C49-BB98-E8D5926185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31" y="3811504"/>
            <a:ext cx="16090900" cy="2324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818AAA-A816-0242-92AF-20AF98B21840}"/>
              </a:ext>
            </a:extLst>
          </p:cNvPr>
          <p:cNvSpPr txBox="1"/>
          <p:nvPr/>
        </p:nvSpPr>
        <p:spPr>
          <a:xfrm>
            <a:off x="872571" y="1740286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b="1" dirty="0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코드와 </a:t>
            </a:r>
            <a:r>
              <a:rPr kumimoji="1" lang="ko-KR" altLang="en-US" sz="4800" b="1" dirty="0" err="1">
                <a:latin typeface="S-Core Dream 7 ExtraBold" panose="020B0503030302020204" pitchFamily="34" charset="-127"/>
                <a:ea typeface="S-Core Dream 7 ExtraBold" panose="020B0503030302020204" pitchFamily="34" charset="-127"/>
              </a:rPr>
              <a:t>구현화면</a:t>
            </a:r>
            <a:endParaRPr kumimoji="1" lang="ko-Kore-KR" altLang="en-US" sz="4800" b="1" dirty="0">
              <a:latin typeface="S-Core Dream 7 ExtraBold" panose="020B0503030302020204" pitchFamily="34" charset="-127"/>
              <a:ea typeface="S-Core Dream 7 ExtraBold" panose="020B0503030302020204" pitchFamily="34" charset="-127"/>
            </a:endParaRPr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8AFB5B4-5D72-E24E-8F2F-4DF0EE21C1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77" y="5983654"/>
            <a:ext cx="12433300" cy="3492500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020AD7DE-0940-2946-829C-8D8AEDC56B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312" y="840167"/>
            <a:ext cx="11010900" cy="4711700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EB2AABC6-573A-EB47-A367-ABC932706D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783" y="2744060"/>
            <a:ext cx="107696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355" y="3860526"/>
            <a:ext cx="3647085" cy="30614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7322995" cy="12245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9"/>
            <a:ext cx="954105" cy="41395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3"/>
            <a:ext cx="5119876" cy="122707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3AFCF2-E578-44FB-BF42-E74CD5DB54D6}"/>
              </a:ext>
            </a:extLst>
          </p:cNvPr>
          <p:cNvSpPr txBox="1"/>
          <p:nvPr/>
        </p:nvSpPr>
        <p:spPr>
          <a:xfrm>
            <a:off x="9465632" y="3678125"/>
            <a:ext cx="693458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공지 사항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권한 있는 유저만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접근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중요도를 통한 노출 위치 설정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  <a:p>
            <a:endParaRPr lang="ko-KR" altLang="en-US" sz="36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7A05A7-33E1-4FA2-A6B2-CD36140DF5CB}"/>
              </a:ext>
            </a:extLst>
          </p:cNvPr>
          <p:cNvSpPr txBox="1"/>
          <p:nvPr/>
        </p:nvSpPr>
        <p:spPr>
          <a:xfrm>
            <a:off x="1902303" y="3678125"/>
            <a:ext cx="7563329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</a:t>
            </a:r>
            <a:r>
              <a:rPr lang="ko-KR" alt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팔로잉</a:t>
            </a:r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 친구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실시간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팔로워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수 집계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개별 카테고리 상위 유저 집계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나의 친구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친구의 활동 정보 제공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게시글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팔로잉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카테고리별 작성 게시글 리스트 도출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38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58111" y="3719502"/>
            <a:ext cx="8045714" cy="4827429"/>
            <a:chOff x="1658111" y="3719502"/>
            <a:chExt cx="8045714" cy="4827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111" y="3719502"/>
              <a:ext cx="8045714" cy="4827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21127" y="3675203"/>
            <a:ext cx="6612728" cy="25255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091"/>
            <a:ext cx="1842455" cy="4068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8497" y="2215783"/>
            <a:ext cx="3428490" cy="120556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9626"/>
            <a:ext cx="5739539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373DB8-3273-46DD-9AF7-D8BB44959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31" y="3178139"/>
            <a:ext cx="13022070" cy="573480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79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5739" y="833438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4728771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FFDEFD-EF3F-4D6E-8FC3-7D64864788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97" y="3211565"/>
            <a:ext cx="9453199" cy="57995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9B1AB6-BFB7-4685-84A2-07DE2AAF28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235" b="3314"/>
          <a:stretch/>
        </p:blipFill>
        <p:spPr>
          <a:xfrm>
            <a:off x="4865013" y="3227809"/>
            <a:ext cx="11836990" cy="5799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2606F6-CE48-4BE3-A53E-4725883538FA}"/>
              </a:ext>
            </a:extLst>
          </p:cNvPr>
          <p:cNvSpPr txBox="1"/>
          <p:nvPr/>
        </p:nvSpPr>
        <p:spPr>
          <a:xfrm>
            <a:off x="11702616" y="3617697"/>
            <a:ext cx="310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 오븐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D1369F-97A2-4971-BFCC-49E1837D3399}"/>
              </a:ext>
            </a:extLst>
          </p:cNvPr>
          <p:cNvSpPr txBox="1"/>
          <p:nvPr/>
        </p:nvSpPr>
        <p:spPr>
          <a:xfrm>
            <a:off x="2522450" y="3617697"/>
            <a:ext cx="250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UI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93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4728771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448C14-2780-48E7-ACC9-AED4ADE557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23" y="3201283"/>
            <a:ext cx="9453600" cy="5799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AB069B-720C-4EE2-9C49-E8E6FDAA5C2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9" r="1250" b="4615"/>
          <a:stretch/>
        </p:blipFill>
        <p:spPr>
          <a:xfrm>
            <a:off x="4115949" y="3201283"/>
            <a:ext cx="12876651" cy="5956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F36CA9-3A40-4EED-9546-CC9E8D230E5D}"/>
              </a:ext>
            </a:extLst>
          </p:cNvPr>
          <p:cNvSpPr txBox="1"/>
          <p:nvPr/>
        </p:nvSpPr>
        <p:spPr>
          <a:xfrm>
            <a:off x="11702616" y="3617697"/>
            <a:ext cx="310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 오븐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6C7121-D0CE-4D0F-A95D-D9AB697D9E3A}"/>
              </a:ext>
            </a:extLst>
          </p:cNvPr>
          <p:cNvSpPr txBox="1"/>
          <p:nvPr/>
        </p:nvSpPr>
        <p:spPr>
          <a:xfrm>
            <a:off x="2180133" y="3617697"/>
            <a:ext cx="250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UI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335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4728771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448C14-2780-48E7-ACC9-AED4ADE557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23" y="3201283"/>
            <a:ext cx="9453600" cy="57997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1F36CA9-3A40-4EED-9546-CC9E8D230E5D}"/>
              </a:ext>
            </a:extLst>
          </p:cNvPr>
          <p:cNvSpPr txBox="1"/>
          <p:nvPr/>
        </p:nvSpPr>
        <p:spPr>
          <a:xfrm>
            <a:off x="11702616" y="3617697"/>
            <a:ext cx="31089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카카오 오븐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6C7121-D0CE-4D0F-A95D-D9AB697D9E3A}"/>
              </a:ext>
            </a:extLst>
          </p:cNvPr>
          <p:cNvSpPr txBox="1"/>
          <p:nvPr/>
        </p:nvSpPr>
        <p:spPr>
          <a:xfrm>
            <a:off x="2180133" y="3617697"/>
            <a:ext cx="250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UI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AF1167-A732-4FA7-8E97-E6A7E23F5CCA}"/>
              </a:ext>
            </a:extLst>
          </p:cNvPr>
          <p:cNvSpPr/>
          <p:nvPr/>
        </p:nvSpPr>
        <p:spPr>
          <a:xfrm>
            <a:off x="3476479" y="5981700"/>
            <a:ext cx="3686321" cy="207406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901E2A-7184-418D-8017-F8DE505388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r="833" b="8778"/>
          <a:stretch/>
        </p:blipFill>
        <p:spPr>
          <a:xfrm>
            <a:off x="4267200" y="3208704"/>
            <a:ext cx="12811857" cy="5907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895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9626"/>
            <a:ext cx="6349048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08B181D-604E-4365-A039-7CAC9E5B017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16"/>
          <a:stretch/>
        </p:blipFill>
        <p:spPr>
          <a:xfrm>
            <a:off x="2162071" y="3437791"/>
            <a:ext cx="6907230" cy="53884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D1C950-2836-4F9A-B75A-84126C7B24AB}"/>
              </a:ext>
            </a:extLst>
          </p:cNvPr>
          <p:cNvSpPr/>
          <p:nvPr/>
        </p:nvSpPr>
        <p:spPr>
          <a:xfrm>
            <a:off x="9171801" y="3888327"/>
            <a:ext cx="6954128" cy="140757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D0E4E4-5547-4D73-A2B3-0C1B99634CA6}"/>
              </a:ext>
            </a:extLst>
          </p:cNvPr>
          <p:cNvSpPr txBox="1"/>
          <p:nvPr/>
        </p:nvSpPr>
        <p:spPr>
          <a:xfrm>
            <a:off x="9407506" y="3900813"/>
            <a:ext cx="7152872" cy="389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USER_ID :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팔로잉을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하는 주체 아이디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FOLLOW_ID :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팔로우한 유저 아이디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FOLLOW_STATUS</a:t>
            </a: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Y :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팔로잉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중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 :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팔로잉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삭제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806D395-A6AC-42CF-AEF8-6D82768AAF86}"/>
              </a:ext>
            </a:extLst>
          </p:cNvPr>
          <p:cNvCxnSpPr>
            <a:stCxn id="26" idx="1"/>
          </p:cNvCxnSpPr>
          <p:nvPr/>
        </p:nvCxnSpPr>
        <p:spPr>
          <a:xfrm flipH="1">
            <a:off x="6705600" y="4592114"/>
            <a:ext cx="2466201" cy="398120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599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B9C74D3-2177-4AC0-A518-936B84C51D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4" r="1235" b="3314"/>
          <a:stretch/>
        </p:blipFill>
        <p:spPr>
          <a:xfrm>
            <a:off x="1555307" y="3232250"/>
            <a:ext cx="11836990" cy="579950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F4BF8B-0B30-47F3-802C-C402CD5697BF}"/>
              </a:ext>
            </a:extLst>
          </p:cNvPr>
          <p:cNvSpPr/>
          <p:nvPr/>
        </p:nvSpPr>
        <p:spPr>
          <a:xfrm>
            <a:off x="3836600" y="4076700"/>
            <a:ext cx="8964999" cy="25415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025555-18D2-4996-AFB9-35FC88421498}"/>
              </a:ext>
            </a:extLst>
          </p:cNvPr>
          <p:cNvSpPr/>
          <p:nvPr/>
        </p:nvSpPr>
        <p:spPr>
          <a:xfrm>
            <a:off x="3836600" y="6705572"/>
            <a:ext cx="8964999" cy="2234632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08243-84EB-4808-A5B0-15BF95398212}"/>
              </a:ext>
            </a:extLst>
          </p:cNvPr>
          <p:cNvSpPr txBox="1"/>
          <p:nvPr/>
        </p:nvSpPr>
        <p:spPr>
          <a:xfrm>
            <a:off x="13030200" y="4451002"/>
            <a:ext cx="3951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전체 상위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명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Window.onload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→ AJAX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2B229B-6B38-44F5-9ED2-CC9E1EEE411D}"/>
              </a:ext>
            </a:extLst>
          </p:cNvPr>
          <p:cNvSpPr txBox="1"/>
          <p:nvPr/>
        </p:nvSpPr>
        <p:spPr>
          <a:xfrm>
            <a:off x="13030200" y="7160315"/>
            <a:ext cx="4357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카테고리별 상위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명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Servlet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→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HashMap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0370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2041EE-D730-4CE0-8140-A57E68D64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57"/>
          <a:stretch/>
        </p:blipFill>
        <p:spPr>
          <a:xfrm>
            <a:off x="1490548" y="4007794"/>
            <a:ext cx="10789225" cy="666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5A876-0744-4F49-B450-E3F1C53756A7}"/>
              </a:ext>
            </a:extLst>
          </p:cNvPr>
          <p:cNvSpPr txBox="1"/>
          <p:nvPr/>
        </p:nvSpPr>
        <p:spPr>
          <a:xfrm>
            <a:off x="1408498" y="3384545"/>
            <a:ext cx="4992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FollowMainServlet.java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52F05D-75E7-4981-A45E-3E7D8F6A4EC2}"/>
              </a:ext>
            </a:extLst>
          </p:cNvPr>
          <p:cNvSpPr/>
          <p:nvPr/>
        </p:nvSpPr>
        <p:spPr>
          <a:xfrm>
            <a:off x="1467803" y="3886462"/>
            <a:ext cx="8686800" cy="9239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BF7DE-3614-45A3-8EC7-0A7FB30C0165}"/>
              </a:ext>
            </a:extLst>
          </p:cNvPr>
          <p:cNvSpPr txBox="1"/>
          <p:nvPr/>
        </p:nvSpPr>
        <p:spPr>
          <a:xfrm>
            <a:off x="10449691" y="3857281"/>
            <a:ext cx="64770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전체 상위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명 유저 정보 리스트 저장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79BD42-F1C6-4BD2-B21A-0F0FB8E84E89}"/>
              </a:ext>
            </a:extLst>
          </p:cNvPr>
          <p:cNvSpPr txBox="1"/>
          <p:nvPr/>
        </p:nvSpPr>
        <p:spPr>
          <a:xfrm>
            <a:off x="1390355" y="5047343"/>
            <a:ext cx="4224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followMainView.jsp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2A0895C-2BE8-4672-B3E2-CA59A7A44F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95"/>
          <a:stretch/>
        </p:blipFill>
        <p:spPr>
          <a:xfrm>
            <a:off x="1582057" y="5696461"/>
            <a:ext cx="14114587" cy="318083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D78DC8F-0AEC-4D09-B07D-6D1B6EB2BD01}"/>
              </a:ext>
            </a:extLst>
          </p:cNvPr>
          <p:cNvSpPr/>
          <p:nvPr/>
        </p:nvSpPr>
        <p:spPr>
          <a:xfrm>
            <a:off x="2993771" y="7167205"/>
            <a:ext cx="1780232" cy="32401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2A867E-E1B1-49BC-BF15-92276BBF59A8}"/>
              </a:ext>
            </a:extLst>
          </p:cNvPr>
          <p:cNvSpPr txBox="1"/>
          <p:nvPr/>
        </p:nvSpPr>
        <p:spPr>
          <a:xfrm>
            <a:off x="10449691" y="5376728"/>
            <a:ext cx="6477000" cy="1313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2-1.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서블릿에서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받은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followId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 적용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2-2.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각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&lt;p&gt;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태그 개별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id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부여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0ED4BA1-552B-4620-92FA-E26410E927D1}"/>
              </a:ext>
            </a:extLst>
          </p:cNvPr>
          <p:cNvSpPr/>
          <p:nvPr/>
        </p:nvSpPr>
        <p:spPr>
          <a:xfrm>
            <a:off x="7301893" y="7161798"/>
            <a:ext cx="3331839" cy="32401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4F85D-758E-4A19-B322-EF538C667D94}"/>
              </a:ext>
            </a:extLst>
          </p:cNvPr>
          <p:cNvSpPr txBox="1"/>
          <p:nvPr/>
        </p:nvSpPr>
        <p:spPr>
          <a:xfrm>
            <a:off x="6725190" y="2569835"/>
            <a:ext cx="378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상단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전체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TOP4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786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9" grpId="0"/>
      <p:bldP spid="25" grpId="0" animBg="1"/>
      <p:bldP spid="26" grpId="0"/>
      <p:bldP spid="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5A876-0744-4F49-B450-E3F1C53756A7}"/>
              </a:ext>
            </a:extLst>
          </p:cNvPr>
          <p:cNvSpPr txBox="1"/>
          <p:nvPr/>
        </p:nvSpPr>
        <p:spPr>
          <a:xfrm>
            <a:off x="1408498" y="3384545"/>
            <a:ext cx="4224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followMainView.jsp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46C78-7A5E-42F1-8C72-E132A239078F}"/>
              </a:ext>
            </a:extLst>
          </p:cNvPr>
          <p:cNvSpPr txBox="1"/>
          <p:nvPr/>
        </p:nvSpPr>
        <p:spPr>
          <a:xfrm>
            <a:off x="6725190" y="2569835"/>
            <a:ext cx="378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상단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전체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TOP4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7297D3-48AE-42F1-80E9-C68DFCDD62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4838"/>
          <a:stretch/>
        </p:blipFill>
        <p:spPr>
          <a:xfrm>
            <a:off x="1663137" y="4018668"/>
            <a:ext cx="6239422" cy="236601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CBD7C7B-5675-4D1E-8225-4FAEF433BD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56" y="6174216"/>
            <a:ext cx="7462352" cy="295448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A7A28D-984E-4097-8E9C-6E1300E6473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4" t="6911" r="5651" b="18391"/>
          <a:stretch/>
        </p:blipFill>
        <p:spPr>
          <a:xfrm>
            <a:off x="9238044" y="5201673"/>
            <a:ext cx="7898202" cy="40075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2EA27E8-3358-4F3F-936A-C114098CEDCC}"/>
              </a:ext>
            </a:extLst>
          </p:cNvPr>
          <p:cNvSpPr/>
          <p:nvPr/>
        </p:nvSpPr>
        <p:spPr>
          <a:xfrm>
            <a:off x="1787884" y="3930908"/>
            <a:ext cx="6114675" cy="220967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3D4D65-48D9-4846-9EFD-AFE219D66D98}"/>
              </a:ext>
            </a:extLst>
          </p:cNvPr>
          <p:cNvSpPr/>
          <p:nvPr/>
        </p:nvSpPr>
        <p:spPr>
          <a:xfrm>
            <a:off x="1787883" y="6203376"/>
            <a:ext cx="7240110" cy="298474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58963D7-CA4E-4914-9D74-085D87B3BF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86" y="4188681"/>
            <a:ext cx="5816091" cy="460851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4A0F0C-482D-4E06-8AB6-CED83CE00AD1}"/>
              </a:ext>
            </a:extLst>
          </p:cNvPr>
          <p:cNvSpPr/>
          <p:nvPr/>
        </p:nvSpPr>
        <p:spPr>
          <a:xfrm>
            <a:off x="10170093" y="3843563"/>
            <a:ext cx="6114675" cy="328113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7659A6-FB3F-47A7-9415-B5C989FE9DD3}"/>
              </a:ext>
            </a:extLst>
          </p:cNvPr>
          <p:cNvSpPr txBox="1"/>
          <p:nvPr/>
        </p:nvSpPr>
        <p:spPr>
          <a:xfrm>
            <a:off x="10009966" y="3001535"/>
            <a:ext cx="64770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Ajax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TOP4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유저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id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 전달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624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1" grpId="0" animBg="1"/>
      <p:bldP spid="3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5A876-0744-4F49-B450-E3F1C53756A7}"/>
              </a:ext>
            </a:extLst>
          </p:cNvPr>
          <p:cNvSpPr txBox="1"/>
          <p:nvPr/>
        </p:nvSpPr>
        <p:spPr>
          <a:xfrm>
            <a:off x="1408498" y="3384545"/>
            <a:ext cx="5144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FollowTop4Servlet.java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46C78-7A5E-42F1-8C72-E132A239078F}"/>
              </a:ext>
            </a:extLst>
          </p:cNvPr>
          <p:cNvSpPr txBox="1"/>
          <p:nvPr/>
        </p:nvSpPr>
        <p:spPr>
          <a:xfrm>
            <a:off x="6725190" y="2569835"/>
            <a:ext cx="378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상단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전체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TOP4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357721-3D8C-4479-BF6B-0E24B94220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8" y="3853806"/>
            <a:ext cx="9383716" cy="559065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D47513-BDA4-439A-8566-A3EEC6423A45}"/>
              </a:ext>
            </a:extLst>
          </p:cNvPr>
          <p:cNvSpPr/>
          <p:nvPr/>
        </p:nvSpPr>
        <p:spPr>
          <a:xfrm>
            <a:off x="1582709" y="4160579"/>
            <a:ext cx="8836366" cy="98292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CD53E0-90CF-44DA-A3EB-94A8C941EE22}"/>
              </a:ext>
            </a:extLst>
          </p:cNvPr>
          <p:cNvSpPr txBox="1"/>
          <p:nvPr/>
        </p:nvSpPr>
        <p:spPr>
          <a:xfrm>
            <a:off x="10603985" y="3646155"/>
            <a:ext cx="6582947" cy="1959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4-1.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followId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→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유저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정보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(Member)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4-2.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followId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→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전체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(Follow)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4-3.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followId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→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작성 게시글 수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(Board)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38550B-2430-4E03-93CA-3EA0B8D16006}"/>
              </a:ext>
            </a:extLst>
          </p:cNvPr>
          <p:cNvSpPr/>
          <p:nvPr/>
        </p:nvSpPr>
        <p:spPr>
          <a:xfrm>
            <a:off x="1633283" y="6515100"/>
            <a:ext cx="9349450" cy="2819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4C7B11-008A-460A-B9C7-FE5ED06B945E}"/>
              </a:ext>
            </a:extLst>
          </p:cNvPr>
          <p:cNvSpPr txBox="1"/>
          <p:nvPr/>
        </p:nvSpPr>
        <p:spPr>
          <a:xfrm>
            <a:off x="11381780" y="7140759"/>
            <a:ext cx="4418326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jsp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보낼 정보 저장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4355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/>
      <p:bldP spid="20" grpId="0" animBg="1"/>
      <p:bldP spid="2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5A876-0744-4F49-B450-E3F1C53756A7}"/>
              </a:ext>
            </a:extLst>
          </p:cNvPr>
          <p:cNvSpPr txBox="1"/>
          <p:nvPr/>
        </p:nvSpPr>
        <p:spPr>
          <a:xfrm>
            <a:off x="1408498" y="3384545"/>
            <a:ext cx="4224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followMainView.jsp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A46C78-7A5E-42F1-8C72-E132A239078F}"/>
              </a:ext>
            </a:extLst>
          </p:cNvPr>
          <p:cNvSpPr txBox="1"/>
          <p:nvPr/>
        </p:nvSpPr>
        <p:spPr>
          <a:xfrm>
            <a:off x="6725190" y="2569835"/>
            <a:ext cx="378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상단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전체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TOP4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1D610-FDAD-4D0B-B3BE-55A259C5C75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44" b="1"/>
          <a:stretch/>
        </p:blipFill>
        <p:spPr>
          <a:xfrm>
            <a:off x="878601" y="3993212"/>
            <a:ext cx="5994578" cy="169359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362F13-AA74-4AC7-B3C8-2F3A0DB2B6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79" y="4059211"/>
            <a:ext cx="10492678" cy="469114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D4906E-6885-400A-B662-0EBC160A0B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92" y="5634506"/>
            <a:ext cx="6551030" cy="1746942"/>
          </a:xfrm>
          <a:prstGeom prst="snip1Rect">
            <a:avLst>
              <a:gd name="adj" fmla="val 50000"/>
            </a:avLst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0981190-C82C-4FAA-88D4-A01F97E83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56" y="7384391"/>
            <a:ext cx="5251904" cy="136596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38F6EE5-802B-4D7A-9DDF-6622A5A1B27A}"/>
              </a:ext>
            </a:extLst>
          </p:cNvPr>
          <p:cNvSpPr/>
          <p:nvPr/>
        </p:nvSpPr>
        <p:spPr>
          <a:xfrm>
            <a:off x="14616731" y="5372100"/>
            <a:ext cx="1461469" cy="26240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FA257CA-EB52-4D14-A862-0ADCB5F89FD5}"/>
              </a:ext>
            </a:extLst>
          </p:cNvPr>
          <p:cNvSpPr/>
          <p:nvPr/>
        </p:nvSpPr>
        <p:spPr>
          <a:xfrm>
            <a:off x="9125858" y="6574970"/>
            <a:ext cx="1277506" cy="2449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8DE487-1A55-4CAE-9C6A-EB16521357B0}"/>
              </a:ext>
            </a:extLst>
          </p:cNvPr>
          <p:cNvSpPr/>
          <p:nvPr/>
        </p:nvSpPr>
        <p:spPr>
          <a:xfrm>
            <a:off x="9118600" y="7624635"/>
            <a:ext cx="1277506" cy="2449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343114-E0AA-4FBB-82F0-D963CAA87212}"/>
              </a:ext>
            </a:extLst>
          </p:cNvPr>
          <p:cNvSpPr/>
          <p:nvPr/>
        </p:nvSpPr>
        <p:spPr>
          <a:xfrm>
            <a:off x="2222512" y="7476019"/>
            <a:ext cx="5397487" cy="127433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AE51E9-D4F3-44A4-93D2-AB91A4F7F3C4}"/>
              </a:ext>
            </a:extLst>
          </p:cNvPr>
          <p:cNvSpPr txBox="1"/>
          <p:nvPr/>
        </p:nvSpPr>
        <p:spPr>
          <a:xfrm>
            <a:off x="11590864" y="3797601"/>
            <a:ext cx="3951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전달 값 화면 적용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8512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78479" y="3907648"/>
            <a:ext cx="4621476" cy="6219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0548" y="1988091"/>
            <a:ext cx="1842455" cy="4068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7" y="2196412"/>
            <a:ext cx="4855758" cy="12634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51256" y="3888279"/>
            <a:ext cx="6082149" cy="10978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81274" y="2196412"/>
            <a:ext cx="2818981" cy="12055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95558" y="5712407"/>
            <a:ext cx="3029627" cy="3029627"/>
            <a:chOff x="9595558" y="5712407"/>
            <a:chExt cx="3029627" cy="302962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95558" y="5712407"/>
              <a:ext cx="3029627" cy="30296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22781" y="6293897"/>
            <a:ext cx="2944387" cy="2309002"/>
            <a:chOff x="1522781" y="6293897"/>
            <a:chExt cx="2944387" cy="230900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22781" y="6293897"/>
              <a:ext cx="2944387" cy="23090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0272" y="6296868"/>
            <a:ext cx="3434383" cy="2303061"/>
            <a:chOff x="4530272" y="6296868"/>
            <a:chExt cx="3434383" cy="23030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0272" y="6296868"/>
              <a:ext cx="3434383" cy="2303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2041EE-D730-4CE0-8140-A57E68D6452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6"/>
          <a:stretch/>
        </p:blipFill>
        <p:spPr>
          <a:xfrm>
            <a:off x="1490548" y="4338359"/>
            <a:ext cx="10789225" cy="396044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E4DBEB-696E-4D6F-A811-155780FC7D81}"/>
              </a:ext>
            </a:extLst>
          </p:cNvPr>
          <p:cNvSpPr/>
          <p:nvPr/>
        </p:nvSpPr>
        <p:spPr>
          <a:xfrm>
            <a:off x="1524000" y="5472292"/>
            <a:ext cx="10570823" cy="39831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55A876-0744-4F49-B450-E3F1C53756A7}"/>
              </a:ext>
            </a:extLst>
          </p:cNvPr>
          <p:cNvSpPr txBox="1"/>
          <p:nvPr/>
        </p:nvSpPr>
        <p:spPr>
          <a:xfrm>
            <a:off x="1408498" y="3384545"/>
            <a:ext cx="4992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FollowMainServlet.java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852F05D-75E7-4981-A45E-3E7D8F6A4EC2}"/>
              </a:ext>
            </a:extLst>
          </p:cNvPr>
          <p:cNvSpPr/>
          <p:nvPr/>
        </p:nvSpPr>
        <p:spPr>
          <a:xfrm>
            <a:off x="1524001" y="4338360"/>
            <a:ext cx="8686800" cy="92398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31BB9A-9C23-4C9F-BB11-E29F51A12A24}"/>
              </a:ext>
            </a:extLst>
          </p:cNvPr>
          <p:cNvSpPr/>
          <p:nvPr/>
        </p:nvSpPr>
        <p:spPr>
          <a:xfrm>
            <a:off x="1524000" y="5986260"/>
            <a:ext cx="10570823" cy="231254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ABF7DE-3614-45A3-8EC7-0A7FB30C0165}"/>
              </a:ext>
            </a:extLst>
          </p:cNvPr>
          <p:cNvSpPr txBox="1"/>
          <p:nvPr/>
        </p:nvSpPr>
        <p:spPr>
          <a:xfrm>
            <a:off x="10449691" y="4367239"/>
            <a:ext cx="6477000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 정보 리스트 저장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A12B06-D52D-445D-901E-10349DD8F236}"/>
              </a:ext>
            </a:extLst>
          </p:cNvPr>
          <p:cNvSpPr txBox="1"/>
          <p:nvPr/>
        </p:nvSpPr>
        <p:spPr>
          <a:xfrm>
            <a:off x="12496800" y="5456771"/>
            <a:ext cx="327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HashMap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E10493-D2D5-4E07-A372-6F4CA7824DFA}"/>
              </a:ext>
            </a:extLst>
          </p:cNvPr>
          <p:cNvSpPr txBox="1"/>
          <p:nvPr/>
        </p:nvSpPr>
        <p:spPr>
          <a:xfrm>
            <a:off x="12496800" y="6259415"/>
            <a:ext cx="411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key: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 카테고리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value: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유저 리스트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ABFD22-2F24-4D2C-B9E3-C3B64F42D031}"/>
              </a:ext>
            </a:extLst>
          </p:cNvPr>
          <p:cNvSpPr txBox="1"/>
          <p:nvPr/>
        </p:nvSpPr>
        <p:spPr>
          <a:xfrm>
            <a:off x="6725190" y="2569835"/>
            <a:ext cx="447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하단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TOP4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914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8" grpId="0" animBg="1"/>
      <p:bldP spid="18" grpId="1" animBg="1"/>
      <p:bldP spid="19" grpId="0" animBg="1"/>
      <p:bldP spid="9" grpId="0"/>
      <p:bldP spid="21" grpId="0"/>
      <p:bldP spid="2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55A876-0744-4F49-B450-E3F1C53756A7}"/>
              </a:ext>
            </a:extLst>
          </p:cNvPr>
          <p:cNvSpPr txBox="1"/>
          <p:nvPr/>
        </p:nvSpPr>
        <p:spPr>
          <a:xfrm>
            <a:off x="1408498" y="3384545"/>
            <a:ext cx="4992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followMainView.jsp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D38FDA-5781-48D2-9187-874FDD69DAF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11"/>
          <a:stretch/>
        </p:blipFill>
        <p:spPr>
          <a:xfrm>
            <a:off x="1515948" y="4106537"/>
            <a:ext cx="14723581" cy="47691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584C5E-9AB1-4254-9C5A-464FD99AB4A9}"/>
              </a:ext>
            </a:extLst>
          </p:cNvPr>
          <p:cNvSpPr txBox="1"/>
          <p:nvPr/>
        </p:nvSpPr>
        <p:spPr>
          <a:xfrm>
            <a:off x="6725190" y="2569835"/>
            <a:ext cx="447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하단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TOP4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A57118-A4B0-4758-A535-E3D36C09877B}"/>
              </a:ext>
            </a:extLst>
          </p:cNvPr>
          <p:cNvSpPr txBox="1"/>
          <p:nvPr/>
        </p:nvSpPr>
        <p:spPr>
          <a:xfrm>
            <a:off x="7416085" y="4153850"/>
            <a:ext cx="9460899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4. HashMap key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값으로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ArrayList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&lt;follow&gt;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value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추출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3E68AC-206A-496B-A5A8-AF781038BB18}"/>
              </a:ext>
            </a:extLst>
          </p:cNvPr>
          <p:cNvSpPr/>
          <p:nvPr/>
        </p:nvSpPr>
        <p:spPr>
          <a:xfrm>
            <a:off x="1480354" y="4060627"/>
            <a:ext cx="5149046" cy="75994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E91693-2F74-4721-A2DE-AC6D47D72045}"/>
              </a:ext>
            </a:extLst>
          </p:cNvPr>
          <p:cNvSpPr/>
          <p:nvPr/>
        </p:nvSpPr>
        <p:spPr>
          <a:xfrm>
            <a:off x="8610600" y="8347730"/>
            <a:ext cx="3429000" cy="52800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88AF2DC-4EED-4487-A15D-CCFC31F66C68}"/>
              </a:ext>
            </a:extLst>
          </p:cNvPr>
          <p:cNvSpPr/>
          <p:nvPr/>
        </p:nvSpPr>
        <p:spPr>
          <a:xfrm>
            <a:off x="1752599" y="6185170"/>
            <a:ext cx="13148333" cy="86333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C9C77A-B58C-4A04-A470-E89B77393024}"/>
              </a:ext>
            </a:extLst>
          </p:cNvPr>
          <p:cNvSpPr txBox="1"/>
          <p:nvPr/>
        </p:nvSpPr>
        <p:spPr>
          <a:xfrm>
            <a:off x="10820400" y="5466430"/>
            <a:ext cx="9460899" cy="666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5. List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 비어 있는 경우 예외처리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546B62-C582-4ABC-A370-FFE7D8BD0D0E}"/>
              </a:ext>
            </a:extLst>
          </p:cNvPr>
          <p:cNvSpPr/>
          <p:nvPr/>
        </p:nvSpPr>
        <p:spPr>
          <a:xfrm>
            <a:off x="7848600" y="5238869"/>
            <a:ext cx="1371600" cy="52800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710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5" grpId="1" animBg="1"/>
      <p:bldP spid="26" grpId="0" animBg="1"/>
      <p:bldP spid="26" grpId="1" animBg="1"/>
      <p:bldP spid="27" grpId="0" animBg="1"/>
      <p:bldP spid="28" grpId="0"/>
      <p:bldP spid="29" grpId="0" animBg="1"/>
      <p:bldP spid="29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584C5E-9AB1-4254-9C5A-464FD99AB4A9}"/>
              </a:ext>
            </a:extLst>
          </p:cNvPr>
          <p:cNvSpPr txBox="1"/>
          <p:nvPr/>
        </p:nvSpPr>
        <p:spPr>
          <a:xfrm>
            <a:off x="6725190" y="2569835"/>
            <a:ext cx="447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하단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카테고리별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TOP4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93A063-950D-4757-8C0C-C7B2F6380F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6" t="63724" r="7559" b="6939"/>
          <a:stretch/>
        </p:blipFill>
        <p:spPr>
          <a:xfrm>
            <a:off x="1314768" y="3298484"/>
            <a:ext cx="13184852" cy="29283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CAC4D3-BC7C-40E7-944A-BEB92B6E3E4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5" t="63741" r="7781" b="6733"/>
          <a:stretch/>
        </p:blipFill>
        <p:spPr>
          <a:xfrm>
            <a:off x="2896207" y="4769822"/>
            <a:ext cx="13082050" cy="29473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D011AE-98CC-44E5-BE16-A7C3355C189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63741" r="7407" b="6733"/>
          <a:stretch/>
        </p:blipFill>
        <p:spPr>
          <a:xfrm>
            <a:off x="4047794" y="6224539"/>
            <a:ext cx="13184852" cy="29473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77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777ECC-050A-49BB-AC9F-F1F711E9186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49"/>
          <a:stretch/>
        </p:blipFill>
        <p:spPr>
          <a:xfrm>
            <a:off x="1490548" y="4034944"/>
            <a:ext cx="7362796" cy="48443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54E843D-1375-4A81-B4BA-3B06D10443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828487"/>
            <a:ext cx="8194666" cy="49321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9EDAF6-1D77-42EE-9CCB-79721C4DC0F3}"/>
              </a:ext>
            </a:extLst>
          </p:cNvPr>
          <p:cNvSpPr txBox="1"/>
          <p:nvPr/>
        </p:nvSpPr>
        <p:spPr>
          <a:xfrm>
            <a:off x="1408498" y="3384545"/>
            <a:ext cx="6744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myFriendView.jsp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&gt;             →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A5FD3D-A33E-4CA3-836D-A631744F6531}"/>
              </a:ext>
            </a:extLst>
          </p:cNvPr>
          <p:cNvSpPr/>
          <p:nvPr/>
        </p:nvSpPr>
        <p:spPr>
          <a:xfrm>
            <a:off x="8162925" y="5791947"/>
            <a:ext cx="4223408" cy="308735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F810C6-E59B-4C20-96FA-FF6BF33F1740}"/>
              </a:ext>
            </a:extLst>
          </p:cNvPr>
          <p:cNvSpPr txBox="1"/>
          <p:nvPr/>
        </p:nvSpPr>
        <p:spPr>
          <a:xfrm>
            <a:off x="12683508" y="6643126"/>
            <a:ext cx="44762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result: 1 →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값이 있음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result: 0 →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값이 없음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A5FB6-E33F-4728-A6DD-77C603A94258}"/>
              </a:ext>
            </a:extLst>
          </p:cNvPr>
          <p:cNvSpPr txBox="1"/>
          <p:nvPr/>
        </p:nvSpPr>
        <p:spPr>
          <a:xfrm>
            <a:off x="8180981" y="3384545"/>
            <a:ext cx="5507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FollowSearchServlet.java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81172B6-00F9-4576-9C83-26C2D553814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85"/>
          <a:stretch/>
        </p:blipFill>
        <p:spPr>
          <a:xfrm>
            <a:off x="10891737" y="8060200"/>
            <a:ext cx="5891956" cy="52322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61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D7D95E-2D9C-49FA-802D-3ED09219E231}"/>
              </a:ext>
            </a:extLst>
          </p:cNvPr>
          <p:cNvSpPr txBox="1"/>
          <p:nvPr/>
        </p:nvSpPr>
        <p:spPr>
          <a:xfrm>
            <a:off x="1408498" y="3384545"/>
            <a:ext cx="5449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FollowInsertServlet.java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BC96E2-3697-4460-B692-93F6B3712B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74" y="3907765"/>
            <a:ext cx="8728511" cy="515480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0F5485-BC47-4C32-A6D7-5B6536C03E68}"/>
              </a:ext>
            </a:extLst>
          </p:cNvPr>
          <p:cNvSpPr/>
          <p:nvPr/>
        </p:nvSpPr>
        <p:spPr>
          <a:xfrm>
            <a:off x="1527973" y="4489703"/>
            <a:ext cx="7164757" cy="6537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DE5D95-F1D1-43B2-8D07-82B46F0853F1}"/>
              </a:ext>
            </a:extLst>
          </p:cNvPr>
          <p:cNvSpPr/>
          <p:nvPr/>
        </p:nvSpPr>
        <p:spPr>
          <a:xfrm>
            <a:off x="1921146" y="5339821"/>
            <a:ext cx="6771585" cy="6537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FBA9F8-3255-4F31-A304-0DB127BC74C6}"/>
              </a:ext>
            </a:extLst>
          </p:cNvPr>
          <p:cNvSpPr/>
          <p:nvPr/>
        </p:nvSpPr>
        <p:spPr>
          <a:xfrm>
            <a:off x="1921146" y="6071775"/>
            <a:ext cx="6771585" cy="6537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FE1D05-1B46-4702-B463-CF59733F07B0}"/>
              </a:ext>
            </a:extLst>
          </p:cNvPr>
          <p:cNvSpPr/>
          <p:nvPr/>
        </p:nvSpPr>
        <p:spPr>
          <a:xfrm>
            <a:off x="2620825" y="7425674"/>
            <a:ext cx="6071906" cy="65379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CBCC44-DA39-4A31-9E54-C340A9EF1BD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7" t="26923" r="28062" b="13077"/>
          <a:stretch/>
        </p:blipFill>
        <p:spPr>
          <a:xfrm>
            <a:off x="9752108" y="3557908"/>
            <a:ext cx="6446701" cy="4628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7C2CD0-5E81-4E25-A29D-712A6CD5B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87" y="1879716"/>
            <a:ext cx="5258534" cy="71828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37D8D5-BFD9-4989-92D4-339D2C54B8F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8305" r="34542" b="7692"/>
          <a:stretch/>
        </p:blipFill>
        <p:spPr>
          <a:xfrm>
            <a:off x="11429730" y="2231234"/>
            <a:ext cx="5367722" cy="66977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132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58AED1-24EA-4369-B98E-D7CB1DCCF1C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" t="10000" r="1251" b="1538"/>
          <a:stretch/>
        </p:blipFill>
        <p:spPr>
          <a:xfrm>
            <a:off x="7162800" y="3945312"/>
            <a:ext cx="9869930" cy="48006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5BA91CE-4FFB-49C8-A507-8F3687CECF27}"/>
              </a:ext>
            </a:extLst>
          </p:cNvPr>
          <p:cNvSpPr/>
          <p:nvPr/>
        </p:nvSpPr>
        <p:spPr>
          <a:xfrm>
            <a:off x="9171107" y="3942803"/>
            <a:ext cx="7861623" cy="5203487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68D8C08-3AAD-4598-BCB5-EA12367E0E5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9593" r="11668" b="3388"/>
          <a:stretch/>
        </p:blipFill>
        <p:spPr>
          <a:xfrm>
            <a:off x="1717342" y="3903283"/>
            <a:ext cx="7174137" cy="4802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AB6381-DDC7-4D75-ABAC-4752EA4003B2}"/>
              </a:ext>
            </a:extLst>
          </p:cNvPr>
          <p:cNvSpPr txBox="1"/>
          <p:nvPr/>
        </p:nvSpPr>
        <p:spPr>
          <a:xfrm>
            <a:off x="1490548" y="3323011"/>
            <a:ext cx="447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친구 정보 미 선택 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8DD57E-9B76-4764-B2B4-ED45482A33F1}"/>
              </a:ext>
            </a:extLst>
          </p:cNvPr>
          <p:cNvSpPr txBox="1"/>
          <p:nvPr/>
        </p:nvSpPr>
        <p:spPr>
          <a:xfrm>
            <a:off x="9134474" y="3365040"/>
            <a:ext cx="5876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친구 정보 </a:t>
            </a:r>
            <a:r>
              <a:rPr lang="ko-KR" alt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선택시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1D897B-2056-434B-8E4C-11D75304C014}"/>
              </a:ext>
            </a:extLst>
          </p:cNvPr>
          <p:cNvSpPr/>
          <p:nvPr/>
        </p:nvSpPr>
        <p:spPr>
          <a:xfrm>
            <a:off x="1490548" y="3924625"/>
            <a:ext cx="7473947" cy="5221666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308A420-D6F5-41CA-9F7E-B8A7D231F3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53" y="5564138"/>
            <a:ext cx="10794590" cy="1564896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B3A969-74DC-468D-B464-E328AB2ACCFA}"/>
              </a:ext>
            </a:extLst>
          </p:cNvPr>
          <p:cNvSpPr/>
          <p:nvPr/>
        </p:nvSpPr>
        <p:spPr>
          <a:xfrm>
            <a:off x="3764756" y="5527772"/>
            <a:ext cx="10572181" cy="1606617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0C389-5E51-47DE-817D-537BCF2DCAEC}"/>
              </a:ext>
            </a:extLst>
          </p:cNvPr>
          <p:cNvSpPr/>
          <p:nvPr/>
        </p:nvSpPr>
        <p:spPr>
          <a:xfrm>
            <a:off x="1490548" y="3251291"/>
            <a:ext cx="3919652" cy="65960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4639D56-925D-44E9-963F-A277015F836C}"/>
              </a:ext>
            </a:extLst>
          </p:cNvPr>
          <p:cNvSpPr/>
          <p:nvPr/>
        </p:nvSpPr>
        <p:spPr>
          <a:xfrm>
            <a:off x="9152965" y="3251291"/>
            <a:ext cx="3457539" cy="661040"/>
          </a:xfrm>
          <a:prstGeom prst="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C63DE0A9-CB38-447B-A97E-5DAB3FB05C4C}"/>
              </a:ext>
            </a:extLst>
          </p:cNvPr>
          <p:cNvCxnSpPr>
            <a:cxnSpLocks/>
          </p:cNvCxnSpPr>
          <p:nvPr/>
        </p:nvCxnSpPr>
        <p:spPr>
          <a:xfrm flipH="1" flipV="1">
            <a:off x="10019983" y="3909414"/>
            <a:ext cx="800417" cy="1618358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7191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CDCB8B-8D86-4AAF-AAAD-561B9A24B9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534" y="4104406"/>
            <a:ext cx="6438178" cy="45885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B261D6-67BD-486B-9634-73F7636CE15C}"/>
              </a:ext>
            </a:extLst>
          </p:cNvPr>
          <p:cNvSpPr txBox="1"/>
          <p:nvPr/>
        </p:nvSpPr>
        <p:spPr>
          <a:xfrm>
            <a:off x="8799898" y="3384545"/>
            <a:ext cx="5830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FollowUserInfoServlet.java &gt;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ECE89B-F8AE-4E60-A10D-9DDE528877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905012"/>
            <a:ext cx="5022634" cy="55396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6C6F06-CC85-4705-8A15-E5A0DAB6D748}"/>
              </a:ext>
            </a:extLst>
          </p:cNvPr>
          <p:cNvSpPr txBox="1"/>
          <p:nvPr/>
        </p:nvSpPr>
        <p:spPr>
          <a:xfrm>
            <a:off x="1408498" y="3384545"/>
            <a:ext cx="5830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myFriendView.jsp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&gt;             →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282F71-97FA-4663-87B5-7557630BD49D}"/>
              </a:ext>
            </a:extLst>
          </p:cNvPr>
          <p:cNvSpPr/>
          <p:nvPr/>
        </p:nvSpPr>
        <p:spPr>
          <a:xfrm>
            <a:off x="2471569" y="6591300"/>
            <a:ext cx="4615031" cy="280759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DD2CFFFB-1DE7-43AB-9C6B-99D2B8FCB449}"/>
              </a:ext>
            </a:extLst>
          </p:cNvPr>
          <p:cNvSpPr/>
          <p:nvPr/>
        </p:nvSpPr>
        <p:spPr>
          <a:xfrm>
            <a:off x="7925099" y="7429500"/>
            <a:ext cx="489204" cy="20661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14B023-26FE-478C-8A26-8B3549606502}"/>
              </a:ext>
            </a:extLst>
          </p:cNvPr>
          <p:cNvSpPr/>
          <p:nvPr/>
        </p:nvSpPr>
        <p:spPr>
          <a:xfrm>
            <a:off x="8771923" y="4660573"/>
            <a:ext cx="6438178" cy="76037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48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23" grpId="0" animBg="1"/>
      <p:bldP spid="23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B6851A-8C73-4CAA-9C59-0049E4944CBE}"/>
              </a:ext>
            </a:extLst>
          </p:cNvPr>
          <p:cNvSpPr txBox="1"/>
          <p:nvPr/>
        </p:nvSpPr>
        <p:spPr>
          <a:xfrm>
            <a:off x="1408498" y="3384545"/>
            <a:ext cx="5830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myFriendView.jsp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&gt;           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90C8EE-DFE9-45C1-870E-98ACD916B3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54" y="3313238"/>
            <a:ext cx="11759674" cy="34778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590466-7582-45A4-B1EE-E61035429FC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3" t="26841" r="44220" b="9231"/>
          <a:stretch/>
        </p:blipFill>
        <p:spPr>
          <a:xfrm>
            <a:off x="1700050" y="4137051"/>
            <a:ext cx="3600463" cy="43445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0FD77A-E84A-4138-82CF-554BF4995735}"/>
              </a:ext>
            </a:extLst>
          </p:cNvPr>
          <p:cNvSpPr/>
          <p:nvPr/>
        </p:nvSpPr>
        <p:spPr>
          <a:xfrm>
            <a:off x="1905000" y="6134100"/>
            <a:ext cx="3200400" cy="144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4621BA-81CD-4849-B56E-BA2C8B38E12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58"/>
          <a:stretch/>
        </p:blipFill>
        <p:spPr>
          <a:xfrm>
            <a:off x="9234041" y="6169920"/>
            <a:ext cx="5737277" cy="310133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F69D16-BFE4-4F1A-8982-F637EFDFEDA3}"/>
              </a:ext>
            </a:extLst>
          </p:cNvPr>
          <p:cNvSpPr/>
          <p:nvPr/>
        </p:nvSpPr>
        <p:spPr>
          <a:xfrm>
            <a:off x="2286000" y="6667500"/>
            <a:ext cx="63329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431470-F3AB-40BA-932E-B1B27294B88B}"/>
              </a:ext>
            </a:extLst>
          </p:cNvPr>
          <p:cNvSpPr/>
          <p:nvPr/>
        </p:nvSpPr>
        <p:spPr>
          <a:xfrm>
            <a:off x="6236138" y="4141041"/>
            <a:ext cx="10832662" cy="18376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190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3" grpId="0" animBg="1"/>
      <p:bldP spid="24" grpId="0" animBg="1"/>
      <p:bldP spid="24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F9B9CE-F131-49E0-9DF9-36995CC1C8E3}"/>
              </a:ext>
            </a:extLst>
          </p:cNvPr>
          <p:cNvSpPr txBox="1"/>
          <p:nvPr/>
        </p:nvSpPr>
        <p:spPr>
          <a:xfrm>
            <a:off x="1408498" y="3384545"/>
            <a:ext cx="8345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myFriendView.jsp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&gt;                        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34D68E-83FA-40E3-83F3-2D8BD706B14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9"/>
          <a:stretch/>
        </p:blipFill>
        <p:spPr>
          <a:xfrm>
            <a:off x="1509779" y="3901679"/>
            <a:ext cx="10153555" cy="17486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B1DBD3-466D-4AB2-986A-1A106B47C7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48" y="6393358"/>
            <a:ext cx="8345102" cy="4026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5CDA3DA-2D9E-4732-BBD8-F9C4773FC1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896721"/>
            <a:ext cx="14643294" cy="3785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578EBD8-90DC-49C2-818D-00F510776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52" y="7429500"/>
            <a:ext cx="10398275" cy="3824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7364E1-A17E-477F-9319-916914926A0A}"/>
              </a:ext>
            </a:extLst>
          </p:cNvPr>
          <p:cNvSpPr txBox="1"/>
          <p:nvPr/>
        </p:nvSpPr>
        <p:spPr>
          <a:xfrm>
            <a:off x="1405160" y="5832017"/>
            <a:ext cx="7287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FollowCategoryBoardServlet.java  &gt;           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0194519-BADE-47DB-827D-92C1552F4F0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" t="59990" r="448" b="-1220"/>
          <a:stretch/>
        </p:blipFill>
        <p:spPr>
          <a:xfrm>
            <a:off x="1506442" y="8121987"/>
            <a:ext cx="11991617" cy="887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7D859D-B00F-4B1E-9F98-C23C0F9A49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89" b="41892"/>
          <a:stretch/>
        </p:blipFill>
        <p:spPr>
          <a:xfrm>
            <a:off x="12733414" y="7219031"/>
            <a:ext cx="4493258" cy="887740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AFE6CA-4E39-480B-A84E-9B88AFA2DEFB}"/>
              </a:ext>
            </a:extLst>
          </p:cNvPr>
          <p:cNvSpPr/>
          <p:nvPr/>
        </p:nvSpPr>
        <p:spPr>
          <a:xfrm>
            <a:off x="4797263" y="8333928"/>
            <a:ext cx="8666529" cy="3442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C419E5-5C86-4F75-B522-7F6470B03B29}"/>
              </a:ext>
            </a:extLst>
          </p:cNvPr>
          <p:cNvSpPr/>
          <p:nvPr/>
        </p:nvSpPr>
        <p:spPr>
          <a:xfrm>
            <a:off x="2388567" y="5246076"/>
            <a:ext cx="9117633" cy="34423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271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06" y="-218634"/>
            <a:ext cx="18728944" cy="3345318"/>
            <a:chOff x="-159006" y="-218634"/>
            <a:chExt cx="18728944" cy="33453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06" y="-218634"/>
              <a:ext cx="18728944" cy="33453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0372" y="842319"/>
            <a:ext cx="16556522" cy="8620124"/>
            <a:chOff x="900372" y="842319"/>
            <a:chExt cx="16556522" cy="86201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385342" y="-3471967"/>
              <a:ext cx="33114286" cy="1724761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0372" y="842319"/>
              <a:ext cx="16556522" cy="86201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8605" y="7210087"/>
            <a:ext cx="1657091" cy="34266"/>
            <a:chOff x="10798605" y="7210087"/>
            <a:chExt cx="1657091" cy="342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798605" y="7210087"/>
              <a:ext cx="1657091" cy="342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3929" y="7210087"/>
            <a:ext cx="1657091" cy="34266"/>
            <a:chOff x="13693929" y="7210087"/>
            <a:chExt cx="1657091" cy="3426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3693929" y="7210087"/>
              <a:ext cx="1657091" cy="3426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8498" y="2219626"/>
            <a:ext cx="5316692" cy="12321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8191" y="1616448"/>
            <a:ext cx="3076192" cy="258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48" y="1988198"/>
            <a:ext cx="1796039" cy="42067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E08EAD-790C-45D9-83A9-24B86DA8A2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39" y="4127526"/>
            <a:ext cx="7012892" cy="33453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8ED546-D2C2-403D-A701-A67D021202AD}"/>
              </a:ext>
            </a:extLst>
          </p:cNvPr>
          <p:cNvSpPr txBox="1"/>
          <p:nvPr/>
        </p:nvSpPr>
        <p:spPr>
          <a:xfrm>
            <a:off x="1408498" y="3384545"/>
            <a:ext cx="8345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&lt; 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followCategory.jsp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&gt;                         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C256C5-58F3-49F1-9B49-491124C4FB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0" t="6911" r="12953" b="10305"/>
          <a:stretch/>
        </p:blipFill>
        <p:spPr>
          <a:xfrm>
            <a:off x="8768097" y="2507323"/>
            <a:ext cx="7407304" cy="5505333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19C360-E91C-4FAA-8354-6BFFE8C9C83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9" t="6734" r="11031" b="9542"/>
          <a:stretch/>
        </p:blipFill>
        <p:spPr>
          <a:xfrm>
            <a:off x="9328177" y="3384545"/>
            <a:ext cx="7765667" cy="5472435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02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3.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7.7|5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4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4.5|4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6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9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4.2|0.6|2.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5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7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0.6|0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0.9|11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3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1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3|2.9|3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|2.8|20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5.6|1.7|3.8|0.6|3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1|1.4|0.5|1.7|2.6|3.5|0.7|0.8|1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0.7|3.8|1.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8|11|6.2|0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2|6|0.5|3.1|0.9|4.9|8.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1.1|1.6|0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2.5|1.8|2.9|3.5|4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4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.3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4523</Words>
  <Application>Microsoft Office PowerPoint</Application>
  <PresentationFormat>사용자 지정</PresentationFormat>
  <Paragraphs>728</Paragraphs>
  <Slides>152</Slides>
  <Notes>86</Notes>
  <HiddenSlides>0</HiddenSlides>
  <MMClips>27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152</vt:i4>
      </vt:variant>
    </vt:vector>
  </HeadingPairs>
  <TitlesOfParts>
    <vt:vector size="167" baseType="lpstr">
      <vt:lpstr>S-Core Dream 3 Light</vt:lpstr>
      <vt:lpstr>S-Core Dream 5 Medium</vt:lpstr>
      <vt:lpstr>S-Core Dream 6 Bold</vt:lpstr>
      <vt:lpstr>S-Core Dream 7 ExtraBold</vt:lpstr>
      <vt:lpstr>맑은 고딕</vt:lpstr>
      <vt:lpstr>에스코어 드림 2 ExtraLight</vt:lpstr>
      <vt:lpstr>에스코어 드림 3 Light</vt:lpstr>
      <vt:lpstr>에스코어 드림 6 Bold</vt:lpstr>
      <vt:lpstr>에스코어 드림 7 ExtraBold</vt:lpstr>
      <vt:lpstr>함초롬돋움</vt:lpstr>
      <vt:lpstr>Arial</vt:lpstr>
      <vt:lpstr>Calibri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김다혜</cp:lastModifiedBy>
  <cp:revision>31</cp:revision>
  <dcterms:created xsi:type="dcterms:W3CDTF">2021-09-01T10:12:36Z</dcterms:created>
  <dcterms:modified xsi:type="dcterms:W3CDTF">2021-09-09T02:40:33Z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